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147374650" r:id="rId5"/>
    <p:sldId id="2147374656" r:id="rId6"/>
    <p:sldId id="2147374657" r:id="rId7"/>
    <p:sldId id="2147374658" r:id="rId8"/>
    <p:sldId id="2147374659" r:id="rId9"/>
    <p:sldId id="2147374660" r:id="rId10"/>
    <p:sldId id="2147374661" r:id="rId11"/>
    <p:sldId id="21473746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05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D477B-D57A-BED7-1172-DD48215C60D4}" v="2" dt="2024-03-21T00:07:07.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DCF7C-8690-4B67-87AE-751FC77F8ECD}" type="datetimeFigureOut">
              <a:rPr lang="en-US" smtClean="0"/>
              <a:t>7/23/2024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AA5E66-F8B7-4811-9FBD-369C04B89E67}" type="slidenum">
              <a:rPr lang="en-US" smtClean="0"/>
              <a:t>‹#›</a:t>
            </a:fld>
            <a:endParaRPr lang="en-US"/>
          </a:p>
        </p:txBody>
      </p:sp>
    </p:spTree>
    <p:extLst>
      <p:ext uri="{BB962C8B-B14F-4D97-AF65-F5344CB8AC3E}">
        <p14:creationId xmlns:p14="http://schemas.microsoft.com/office/powerpoint/2010/main" val="1963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sz="1200">
                <a:latin typeface="+mn-lt"/>
              </a:rPr>
              <a:t>To insert a new image, delete the current image.</a:t>
            </a:r>
          </a:p>
          <a:p>
            <a:pPr algn="l">
              <a:spcBef>
                <a:spcPts val="0"/>
              </a:spcBef>
            </a:pPr>
            <a:endParaRPr lang="en-US" sz="1200">
              <a:latin typeface="+mn-lt"/>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sz="1200">
                <a:latin typeface="+mn-lt"/>
              </a:rPr>
              <a:t>Click placeholder icon to insert new image. </a:t>
            </a:r>
          </a:p>
          <a:p>
            <a:pPr algn="l">
              <a:spcBef>
                <a:spcPts val="0"/>
              </a:spcBef>
            </a:pPr>
            <a:endParaRPr lang="en-US" sz="1200">
              <a:latin typeface="+mn-lt"/>
            </a:endParaRPr>
          </a:p>
          <a:p>
            <a:pPr algn="l">
              <a:spcBef>
                <a:spcPts val="0"/>
              </a:spcBef>
            </a:pPr>
            <a:r>
              <a:rPr lang="en-US" sz="1200" b="1">
                <a:latin typeface="+mn-lt"/>
              </a:rPr>
              <a:t>NOTE: </a:t>
            </a:r>
            <a:r>
              <a:rPr lang="en-US" sz="1200">
                <a:latin typeface="+mn-lt"/>
              </a:rPr>
              <a:t>PowerPoint will make the new picture fit the placeholder without distorting it. </a:t>
            </a:r>
          </a:p>
          <a:p>
            <a:pPr algn="l">
              <a:spcBef>
                <a:spcPts val="0"/>
              </a:spcBef>
            </a:pPr>
            <a:br>
              <a:rPr lang="en-US" sz="1200">
                <a:latin typeface="+mn-lt"/>
              </a:rPr>
            </a:br>
            <a:r>
              <a:rPr lang="en-US" sz="1200">
                <a:latin typeface="+mn-lt"/>
              </a:rPr>
              <a:t>Since the placeholder for the image is 3.15”H x 13.33”W, inserting an image with similar dimensions will yield the best results.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0321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2930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11A7-1C43-BAB2-0AA6-4DA5219DC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A6E58-39C5-551A-E688-36A106AF6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537B3-2119-0083-37CA-0F63352EFC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8ECFEC-D853-6746-E740-E671971842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7913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2E9E2-5BCB-F604-8037-ECC7E81C7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8CD7B-0C9B-E857-23A6-784FBE1D3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E222B-9995-4BBE-175F-916FB33E60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2DB1BB-9211-D7E1-8B78-8DA2FBB05F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0554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B9B2F-54E0-8EA0-FB51-41D4494E1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A080E-691C-5FF0-7718-6D3A65C9E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7EDAE-DA66-FA6C-FA6C-BCAFF42AAC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D4F64D-A4E6-5B98-F857-4263CF537C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88618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13F57-161B-BFF0-AD2E-38FC98860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9BA633-141C-9412-50BC-428EAB93A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78C21-138A-CFF3-3521-76E23B8869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F0C05F-DF75-B945-38DC-8720BF3674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3812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CE39E-302C-0643-B000-DDA446E98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C09B9-6947-9A63-2EC0-832273332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50E0F-4C85-A008-D272-9E24EEB81F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E3B619-681B-3121-AFB2-33C9326ADE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32104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6141-8A58-3B69-446E-0DB63A071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F8CF4-AB70-6FE0-52E8-B60C75943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E9D28-DD64-0CEC-BC62-707A9614E4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EDADB6-4749-DB8E-FE21-F094589E6E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1214-E832-274D-A515-2E1186F647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18621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emf"/><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1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50B24137-05D7-FA7F-8E73-50CFAF0BB31C}"/>
              </a:ext>
            </a:extLst>
          </p:cNvPr>
          <p:cNvSpPr>
            <a:spLocks noGrp="1"/>
          </p:cNvSpPr>
          <p:nvPr>
            <p:ph type="body" sz="quarter" idx="13" hasCustomPrompt="1"/>
          </p:nvPr>
        </p:nvSpPr>
        <p:spPr>
          <a:xfrm>
            <a:off x="372401" y="565983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bg1"/>
                </a:solidFill>
                <a:latin typeface="+mj-lt"/>
                <a:cs typeface="Arial" panose="020B0604020202020204" pitchFamily="34" charset="0"/>
              </a:defRPr>
            </a:lvl1pPr>
          </a:lstStyle>
          <a:p>
            <a:pPr lvl="0"/>
            <a:r>
              <a:rPr lang="en-US"/>
              <a:t>CLICK TO EDIT MASTER TEXT STYLES</a:t>
            </a:r>
          </a:p>
        </p:txBody>
      </p:sp>
      <p:sp>
        <p:nvSpPr>
          <p:cNvPr id="7" name="Title 1">
            <a:extLst>
              <a:ext uri="{FF2B5EF4-FFF2-40B4-BE49-F238E27FC236}">
                <a16:creationId xmlns:a16="http://schemas.microsoft.com/office/drawing/2014/main" id="{A4770400-B5E3-8E86-16D3-74444D1AD3A1}"/>
              </a:ext>
            </a:extLst>
          </p:cNvPr>
          <p:cNvSpPr>
            <a:spLocks noGrp="1"/>
          </p:cNvSpPr>
          <p:nvPr>
            <p:ph type="title" hasCustomPrompt="1"/>
          </p:nvPr>
        </p:nvSpPr>
        <p:spPr>
          <a:xfrm>
            <a:off x="372401" y="4074160"/>
            <a:ext cx="8997024" cy="1297305"/>
          </a:xfrm>
          <a:prstGeom prst="rect">
            <a:avLst/>
          </a:prstGeom>
        </p:spPr>
        <p:txBody>
          <a:bodyPr lIns="0" tIns="0" rIns="0" bIns="0" anchor="b">
            <a:noAutofit/>
          </a:bodyPr>
          <a:lstStyle>
            <a:lvl1pPr algn="l">
              <a:lnSpc>
                <a:spcPct val="90000"/>
              </a:lnSpc>
              <a:defRPr sz="4000" b="0" i="0" cap="none" spc="0" baseline="0">
                <a:solidFill>
                  <a:schemeClr val="bg1"/>
                </a:solidFill>
                <a:effectLst/>
                <a:latin typeface="Century Gothic" panose="020B0502020202020204" pitchFamily="34" charset="0"/>
              </a:defRPr>
            </a:lvl1pPr>
          </a:lstStyle>
          <a:p>
            <a:r>
              <a:rPr lang="en-US"/>
              <a:t>Click To Edit Master Title Style</a:t>
            </a:r>
          </a:p>
        </p:txBody>
      </p:sp>
      <p:sp>
        <p:nvSpPr>
          <p:cNvPr id="8" name="Text Placeholder 12">
            <a:extLst>
              <a:ext uri="{FF2B5EF4-FFF2-40B4-BE49-F238E27FC236}">
                <a16:creationId xmlns:a16="http://schemas.microsoft.com/office/drawing/2014/main" id="{4A9F4E6B-1C6D-07C3-BCA9-E78964CD84EF}"/>
              </a:ext>
            </a:extLst>
          </p:cNvPr>
          <p:cNvSpPr>
            <a:spLocks noGrp="1"/>
          </p:cNvSpPr>
          <p:nvPr>
            <p:ph type="body" sz="quarter" idx="16" hasCustomPrompt="1"/>
          </p:nvPr>
        </p:nvSpPr>
        <p:spPr>
          <a:xfrm>
            <a:off x="372401" y="595865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bg1"/>
                </a:solidFill>
                <a:latin typeface="+mj-lt"/>
                <a:cs typeface="Arial" panose="020B0604020202020204" pitchFamily="34" charset="0"/>
              </a:defRPr>
            </a:lvl1pPr>
          </a:lstStyle>
          <a:p>
            <a:pPr lvl="0"/>
            <a:r>
              <a:rPr lang="en-US"/>
              <a:t>Click To Edit Master Text Styles</a:t>
            </a:r>
          </a:p>
        </p:txBody>
      </p:sp>
      <p:pic>
        <p:nvPicPr>
          <p:cNvPr id="3" name="Graphic 2">
            <a:extLst>
              <a:ext uri="{FF2B5EF4-FFF2-40B4-BE49-F238E27FC236}">
                <a16:creationId xmlns:a16="http://schemas.microsoft.com/office/drawing/2014/main" id="{E8BA9991-E50E-8965-C781-50935FCA9F5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47413" y="5699303"/>
            <a:ext cx="1760018" cy="419052"/>
          </a:xfrm>
          <a:prstGeom prst="rect">
            <a:avLst/>
          </a:prstGeom>
        </p:spPr>
      </p:pic>
      <p:sp>
        <p:nvSpPr>
          <p:cNvPr id="4" name="Picture Placeholder 3">
            <a:extLst>
              <a:ext uri="{FF2B5EF4-FFF2-40B4-BE49-F238E27FC236}">
                <a16:creationId xmlns:a16="http://schemas.microsoft.com/office/drawing/2014/main" id="{1AA4AD52-FE9E-9AA0-830D-340E2BDD92FC}"/>
              </a:ext>
            </a:extLst>
          </p:cNvPr>
          <p:cNvSpPr>
            <a:spLocks noGrp="1"/>
          </p:cNvSpPr>
          <p:nvPr>
            <p:ph type="pic" sz="quarter" idx="17"/>
          </p:nvPr>
        </p:nvSpPr>
        <p:spPr>
          <a:xfrm>
            <a:off x="0" y="329631"/>
            <a:ext cx="12192000" cy="3285067"/>
          </a:xfrm>
          <a:custGeom>
            <a:avLst/>
            <a:gdLst>
              <a:gd name="connsiteX0" fmla="*/ 2021205 w 12192000"/>
              <a:gd name="connsiteY0" fmla="*/ 40 h 3285067"/>
              <a:gd name="connsiteX1" fmla="*/ 12192000 w 12192000"/>
              <a:gd name="connsiteY1" fmla="*/ 40 h 3285067"/>
              <a:gd name="connsiteX2" fmla="*/ 12192000 w 12192000"/>
              <a:gd name="connsiteY2" fmla="*/ 3285067 h 3285067"/>
              <a:gd name="connsiteX3" fmla="*/ 0 w 12192000"/>
              <a:gd name="connsiteY3" fmla="*/ 3285067 h 3285067"/>
              <a:gd name="connsiteX4" fmla="*/ 0 w 12192000"/>
              <a:gd name="connsiteY4" fmla="*/ 1506224 h 3285067"/>
              <a:gd name="connsiteX5" fmla="*/ 847090 w 12192000"/>
              <a:gd name="connsiteY5" fmla="*/ 409722 h 3285067"/>
              <a:gd name="connsiteX6" fmla="*/ 2021205 w 12192000"/>
              <a:gd name="connsiteY6" fmla="*/ 40 h 328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85067">
                <a:moveTo>
                  <a:pt x="2021205" y="40"/>
                </a:moveTo>
                <a:lnTo>
                  <a:pt x="12192000" y="40"/>
                </a:lnTo>
                <a:lnTo>
                  <a:pt x="12192000" y="3285067"/>
                </a:lnTo>
                <a:lnTo>
                  <a:pt x="0" y="3285067"/>
                </a:lnTo>
                <a:lnTo>
                  <a:pt x="0" y="1506224"/>
                </a:lnTo>
                <a:cubicBezTo>
                  <a:pt x="203835" y="1107957"/>
                  <a:pt x="462280" y="699543"/>
                  <a:pt x="847090" y="409722"/>
                </a:cubicBezTo>
                <a:cubicBezTo>
                  <a:pt x="1038225" y="266397"/>
                  <a:pt x="1391920" y="-3765"/>
                  <a:pt x="2021205" y="40"/>
                </a:cubicBezTo>
                <a:close/>
              </a:path>
            </a:pathLst>
          </a:custGeom>
          <a:solidFill>
            <a:schemeClr val="tx2">
              <a:lumMod val="20000"/>
              <a:lumOff val="80000"/>
            </a:schemeClr>
          </a:solidFill>
        </p:spPr>
        <p:txBody>
          <a:bodyPr wrap="square" anchor="ctr">
            <a:noAutofit/>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97769388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1_whit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E5C274-2D42-403C-473A-770A4C7681CE}"/>
              </a:ext>
            </a:extLst>
          </p:cNvPr>
          <p:cNvSpPr>
            <a:spLocks noGrp="1"/>
          </p:cNvSpPr>
          <p:nvPr>
            <p:ph type="pic" sz="quarter" idx="17"/>
          </p:nvPr>
        </p:nvSpPr>
        <p:spPr>
          <a:xfrm>
            <a:off x="0" y="329631"/>
            <a:ext cx="12192000" cy="3285067"/>
          </a:xfrm>
          <a:custGeom>
            <a:avLst/>
            <a:gdLst>
              <a:gd name="connsiteX0" fmla="*/ 2021205 w 12192000"/>
              <a:gd name="connsiteY0" fmla="*/ 40 h 3285067"/>
              <a:gd name="connsiteX1" fmla="*/ 12192000 w 12192000"/>
              <a:gd name="connsiteY1" fmla="*/ 40 h 3285067"/>
              <a:gd name="connsiteX2" fmla="*/ 12192000 w 12192000"/>
              <a:gd name="connsiteY2" fmla="*/ 3285067 h 3285067"/>
              <a:gd name="connsiteX3" fmla="*/ 0 w 12192000"/>
              <a:gd name="connsiteY3" fmla="*/ 3285067 h 3285067"/>
              <a:gd name="connsiteX4" fmla="*/ 0 w 12192000"/>
              <a:gd name="connsiteY4" fmla="*/ 1506224 h 3285067"/>
              <a:gd name="connsiteX5" fmla="*/ 847090 w 12192000"/>
              <a:gd name="connsiteY5" fmla="*/ 409722 h 3285067"/>
              <a:gd name="connsiteX6" fmla="*/ 2021205 w 12192000"/>
              <a:gd name="connsiteY6" fmla="*/ 40 h 328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285067">
                <a:moveTo>
                  <a:pt x="2021205" y="40"/>
                </a:moveTo>
                <a:lnTo>
                  <a:pt x="12192000" y="40"/>
                </a:lnTo>
                <a:lnTo>
                  <a:pt x="12192000" y="3285067"/>
                </a:lnTo>
                <a:lnTo>
                  <a:pt x="0" y="3285067"/>
                </a:lnTo>
                <a:lnTo>
                  <a:pt x="0" y="1506224"/>
                </a:lnTo>
                <a:cubicBezTo>
                  <a:pt x="203835" y="1107957"/>
                  <a:pt x="462280" y="699543"/>
                  <a:pt x="847090" y="409722"/>
                </a:cubicBezTo>
                <a:cubicBezTo>
                  <a:pt x="1038225" y="266397"/>
                  <a:pt x="1391920" y="-3765"/>
                  <a:pt x="2021205" y="40"/>
                </a:cubicBezTo>
                <a:close/>
              </a:path>
            </a:pathLst>
          </a:custGeom>
          <a:solidFill>
            <a:schemeClr val="tx2">
              <a:lumMod val="20000"/>
              <a:lumOff val="80000"/>
            </a:schemeClr>
          </a:solidFill>
        </p:spPr>
        <p:txBody>
          <a:bodyPr wrap="square" anchor="ctr">
            <a:noAutofit/>
          </a:bodyPr>
          <a:lstStyle>
            <a:lvl1pPr marL="0" indent="0" algn="ctr">
              <a:buNone/>
              <a:defRPr/>
            </a:lvl1pPr>
          </a:lstStyle>
          <a:p>
            <a:r>
              <a:rPr lang="en-US"/>
              <a:t>Click icon to add picture</a:t>
            </a:r>
          </a:p>
        </p:txBody>
      </p:sp>
      <p:pic>
        <p:nvPicPr>
          <p:cNvPr id="4" name="Graphic 3">
            <a:extLst>
              <a:ext uri="{FF2B5EF4-FFF2-40B4-BE49-F238E27FC236}">
                <a16:creationId xmlns:a16="http://schemas.microsoft.com/office/drawing/2014/main" id="{9A1C1D5B-0DAB-DA38-12BB-A3F36F8A11E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47413" y="5699303"/>
            <a:ext cx="1760018" cy="419052"/>
          </a:xfrm>
          <a:prstGeom prst="rect">
            <a:avLst/>
          </a:prstGeom>
        </p:spPr>
      </p:pic>
      <p:sp>
        <p:nvSpPr>
          <p:cNvPr id="5" name="Text Placeholder 12">
            <a:extLst>
              <a:ext uri="{FF2B5EF4-FFF2-40B4-BE49-F238E27FC236}">
                <a16:creationId xmlns:a16="http://schemas.microsoft.com/office/drawing/2014/main" id="{70FBECD5-7500-788F-0BDD-8335C35C2A2E}"/>
              </a:ext>
            </a:extLst>
          </p:cNvPr>
          <p:cNvSpPr>
            <a:spLocks noGrp="1"/>
          </p:cNvSpPr>
          <p:nvPr>
            <p:ph type="body" sz="quarter" idx="13" hasCustomPrompt="1"/>
          </p:nvPr>
        </p:nvSpPr>
        <p:spPr>
          <a:xfrm>
            <a:off x="372401" y="565983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tx1"/>
                </a:solidFill>
                <a:latin typeface="+mj-lt"/>
                <a:cs typeface="Arial" panose="020B0604020202020204" pitchFamily="34" charset="0"/>
              </a:defRPr>
            </a:lvl1pPr>
          </a:lstStyle>
          <a:p>
            <a:pPr lvl="0"/>
            <a:r>
              <a:rPr lang="en-US"/>
              <a:t>CLICK TO EDIT MASTER TEXT STYLES</a:t>
            </a:r>
          </a:p>
        </p:txBody>
      </p:sp>
      <p:sp>
        <p:nvSpPr>
          <p:cNvPr id="6" name="Title 1">
            <a:extLst>
              <a:ext uri="{FF2B5EF4-FFF2-40B4-BE49-F238E27FC236}">
                <a16:creationId xmlns:a16="http://schemas.microsoft.com/office/drawing/2014/main" id="{7A5080BC-1CDF-9D39-BB28-E6085F3AF842}"/>
              </a:ext>
            </a:extLst>
          </p:cNvPr>
          <p:cNvSpPr>
            <a:spLocks noGrp="1"/>
          </p:cNvSpPr>
          <p:nvPr>
            <p:ph type="title" hasCustomPrompt="1"/>
          </p:nvPr>
        </p:nvSpPr>
        <p:spPr>
          <a:xfrm>
            <a:off x="372401" y="4074160"/>
            <a:ext cx="8997024" cy="1297305"/>
          </a:xfrm>
          <a:prstGeom prst="rect">
            <a:avLst/>
          </a:prstGeom>
        </p:spPr>
        <p:txBody>
          <a:bodyPr lIns="0" tIns="0" rIns="0" bIns="0" anchor="b">
            <a:noAutofit/>
          </a:bodyPr>
          <a:lstStyle>
            <a:lvl1pPr algn="l">
              <a:lnSpc>
                <a:spcPct val="90000"/>
              </a:lnSpc>
              <a:defRPr sz="4000" b="0" i="0" cap="none" spc="0" baseline="0">
                <a:solidFill>
                  <a:schemeClr val="accent1"/>
                </a:solidFill>
                <a:effectLst/>
                <a:latin typeface="Century Gothic" panose="020B0502020202020204" pitchFamily="34" charset="0"/>
              </a:defRPr>
            </a:lvl1pPr>
          </a:lstStyle>
          <a:p>
            <a:r>
              <a:rPr lang="en-US"/>
              <a:t>Click To Edit Master Title Style</a:t>
            </a:r>
          </a:p>
        </p:txBody>
      </p:sp>
      <p:sp>
        <p:nvSpPr>
          <p:cNvPr id="7" name="Text Placeholder 12">
            <a:extLst>
              <a:ext uri="{FF2B5EF4-FFF2-40B4-BE49-F238E27FC236}">
                <a16:creationId xmlns:a16="http://schemas.microsoft.com/office/drawing/2014/main" id="{A4786694-1C9C-6495-81EF-6C934B28DE9D}"/>
              </a:ext>
            </a:extLst>
          </p:cNvPr>
          <p:cNvSpPr>
            <a:spLocks noGrp="1"/>
          </p:cNvSpPr>
          <p:nvPr>
            <p:ph type="body" sz="quarter" idx="16" hasCustomPrompt="1"/>
          </p:nvPr>
        </p:nvSpPr>
        <p:spPr>
          <a:xfrm>
            <a:off x="372401" y="595865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tx1"/>
                </a:solidFill>
                <a:latin typeface="+mj-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70544776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2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4D27B2B-D576-D71C-59A8-B9F113604B3C}"/>
              </a:ext>
            </a:extLst>
          </p:cNvPr>
          <p:cNvSpPr>
            <a:spLocks noGrp="1"/>
          </p:cNvSpPr>
          <p:nvPr>
            <p:ph type="pic" sz="quarter" idx="17"/>
          </p:nvPr>
        </p:nvSpPr>
        <p:spPr>
          <a:xfrm>
            <a:off x="0" y="3636403"/>
            <a:ext cx="12192000" cy="2876162"/>
          </a:xfrm>
          <a:custGeom>
            <a:avLst/>
            <a:gdLst>
              <a:gd name="connsiteX0" fmla="*/ 1781810 w 12192000"/>
              <a:gd name="connsiteY0" fmla="*/ 31 h 2876162"/>
              <a:gd name="connsiteX1" fmla="*/ 12192000 w 12192000"/>
              <a:gd name="connsiteY1" fmla="*/ 31 h 2876162"/>
              <a:gd name="connsiteX2" fmla="*/ 12192000 w 12192000"/>
              <a:gd name="connsiteY2" fmla="*/ 2876162 h 2876162"/>
              <a:gd name="connsiteX3" fmla="*/ 0 w 12192000"/>
              <a:gd name="connsiteY3" fmla="*/ 2876162 h 2876162"/>
              <a:gd name="connsiteX4" fmla="*/ 0 w 12192000"/>
              <a:gd name="connsiteY4" fmla="*/ 1342353 h 2876162"/>
              <a:gd name="connsiteX5" fmla="*/ 753745 w 12192000"/>
              <a:gd name="connsiteY5" fmla="*/ 358915 h 2876162"/>
              <a:gd name="connsiteX6" fmla="*/ 1781810 w 12192000"/>
              <a:gd name="connsiteY6" fmla="*/ 31 h 287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76162">
                <a:moveTo>
                  <a:pt x="1781810" y="31"/>
                </a:moveTo>
                <a:lnTo>
                  <a:pt x="12192000" y="31"/>
                </a:lnTo>
                <a:lnTo>
                  <a:pt x="12192000" y="2876162"/>
                </a:lnTo>
                <a:lnTo>
                  <a:pt x="0" y="2876162"/>
                </a:lnTo>
                <a:lnTo>
                  <a:pt x="0" y="1342353"/>
                </a:lnTo>
                <a:cubicBezTo>
                  <a:pt x="180341" y="986007"/>
                  <a:pt x="408940" y="618248"/>
                  <a:pt x="753745" y="358915"/>
                </a:cubicBezTo>
                <a:cubicBezTo>
                  <a:pt x="921385" y="232734"/>
                  <a:pt x="1231265" y="-3139"/>
                  <a:pt x="1781810" y="31"/>
                </a:cubicBezTo>
                <a:close/>
              </a:path>
            </a:pathLst>
          </a:custGeom>
          <a:solidFill>
            <a:schemeClr val="tx2">
              <a:lumMod val="20000"/>
              <a:lumOff val="80000"/>
            </a:schemeClr>
          </a:solidFill>
        </p:spPr>
        <p:txBody>
          <a:bodyPr wrap="square" anchor="ctr">
            <a:noAutofit/>
          </a:bodyPr>
          <a:lstStyle>
            <a:lvl1pPr marL="0" indent="0" algn="ctr">
              <a:buNone/>
              <a:defRPr/>
            </a:lvl1pPr>
          </a:lstStyle>
          <a:p>
            <a:r>
              <a:rPr lang="en-US"/>
              <a:t>Click icon to add picture</a:t>
            </a:r>
          </a:p>
        </p:txBody>
      </p:sp>
      <p:pic>
        <p:nvPicPr>
          <p:cNvPr id="2" name="Graphic 1">
            <a:extLst>
              <a:ext uri="{FF2B5EF4-FFF2-40B4-BE49-F238E27FC236}">
                <a16:creationId xmlns:a16="http://schemas.microsoft.com/office/drawing/2014/main" id="{298945A5-9CA2-F0C7-7DFE-454036D91D7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47413" y="2816776"/>
            <a:ext cx="1760018" cy="419052"/>
          </a:xfrm>
          <a:prstGeom prst="rect">
            <a:avLst/>
          </a:prstGeom>
        </p:spPr>
      </p:pic>
      <p:sp>
        <p:nvSpPr>
          <p:cNvPr id="7" name="Text Placeholder 12">
            <a:extLst>
              <a:ext uri="{FF2B5EF4-FFF2-40B4-BE49-F238E27FC236}">
                <a16:creationId xmlns:a16="http://schemas.microsoft.com/office/drawing/2014/main" id="{F53AC3D5-8EE4-6712-7ABB-B1D371DCB4C7}"/>
              </a:ext>
            </a:extLst>
          </p:cNvPr>
          <p:cNvSpPr>
            <a:spLocks noGrp="1"/>
          </p:cNvSpPr>
          <p:nvPr>
            <p:ph type="body" sz="quarter" idx="18" hasCustomPrompt="1"/>
          </p:nvPr>
        </p:nvSpPr>
        <p:spPr>
          <a:xfrm>
            <a:off x="372401" y="272156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bg1"/>
                </a:solidFill>
                <a:latin typeface="+mj-lt"/>
                <a:cs typeface="Arial" panose="020B0604020202020204" pitchFamily="34" charset="0"/>
              </a:defRPr>
            </a:lvl1pPr>
          </a:lstStyle>
          <a:p>
            <a:pPr lvl="0"/>
            <a:r>
              <a:rPr lang="en-US"/>
              <a:t>CLICK TO EDIT MASTER TEXT STYLES</a:t>
            </a:r>
          </a:p>
        </p:txBody>
      </p:sp>
      <p:sp>
        <p:nvSpPr>
          <p:cNvPr id="9" name="Text Placeholder 12">
            <a:extLst>
              <a:ext uri="{FF2B5EF4-FFF2-40B4-BE49-F238E27FC236}">
                <a16:creationId xmlns:a16="http://schemas.microsoft.com/office/drawing/2014/main" id="{4496EF2B-BEEF-81AB-7FE0-1A02F1C49614}"/>
              </a:ext>
            </a:extLst>
          </p:cNvPr>
          <p:cNvSpPr>
            <a:spLocks noGrp="1"/>
          </p:cNvSpPr>
          <p:nvPr>
            <p:ph type="body" sz="quarter" idx="19" hasCustomPrompt="1"/>
          </p:nvPr>
        </p:nvSpPr>
        <p:spPr>
          <a:xfrm>
            <a:off x="372401" y="302038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bg1"/>
                </a:solidFill>
                <a:latin typeface="+mj-lt"/>
                <a:cs typeface="Arial" panose="020B0604020202020204" pitchFamily="34" charset="0"/>
              </a:defRPr>
            </a:lvl1pPr>
          </a:lstStyle>
          <a:p>
            <a:pPr lvl="0"/>
            <a:r>
              <a:rPr lang="en-US"/>
              <a:t>Click To Edit Master Text Styles</a:t>
            </a:r>
          </a:p>
        </p:txBody>
      </p:sp>
      <p:sp>
        <p:nvSpPr>
          <p:cNvPr id="11" name="Title 1">
            <a:extLst>
              <a:ext uri="{FF2B5EF4-FFF2-40B4-BE49-F238E27FC236}">
                <a16:creationId xmlns:a16="http://schemas.microsoft.com/office/drawing/2014/main" id="{0A16F640-036D-427C-8A41-5A307E39D48C}"/>
              </a:ext>
            </a:extLst>
          </p:cNvPr>
          <p:cNvSpPr>
            <a:spLocks noGrp="1"/>
          </p:cNvSpPr>
          <p:nvPr>
            <p:ph type="title" hasCustomPrompt="1"/>
          </p:nvPr>
        </p:nvSpPr>
        <p:spPr>
          <a:xfrm>
            <a:off x="372401" y="1135889"/>
            <a:ext cx="8997024" cy="1297305"/>
          </a:xfrm>
          <a:prstGeom prst="rect">
            <a:avLst/>
          </a:prstGeom>
        </p:spPr>
        <p:txBody>
          <a:bodyPr lIns="0" tIns="0" rIns="0" bIns="0" anchor="b">
            <a:noAutofit/>
          </a:bodyPr>
          <a:lstStyle>
            <a:lvl1pPr algn="l">
              <a:lnSpc>
                <a:spcPct val="90000"/>
              </a:lnSpc>
              <a:defRPr sz="4000" b="0" i="0" cap="none" spc="0" baseline="0">
                <a:solidFill>
                  <a:schemeClr val="bg1"/>
                </a:solidFill>
                <a:effectLst/>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189345282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2_white">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F56E97-E395-3C7D-D75B-6CBEFC994422}"/>
              </a:ext>
            </a:extLst>
          </p:cNvPr>
          <p:cNvSpPr>
            <a:spLocks noGrp="1"/>
          </p:cNvSpPr>
          <p:nvPr>
            <p:ph type="pic" sz="quarter" idx="17"/>
          </p:nvPr>
        </p:nvSpPr>
        <p:spPr>
          <a:xfrm>
            <a:off x="0" y="3636403"/>
            <a:ext cx="12192000" cy="2876162"/>
          </a:xfrm>
          <a:custGeom>
            <a:avLst/>
            <a:gdLst>
              <a:gd name="connsiteX0" fmla="*/ 1781810 w 12192000"/>
              <a:gd name="connsiteY0" fmla="*/ 31 h 2876162"/>
              <a:gd name="connsiteX1" fmla="*/ 12192000 w 12192000"/>
              <a:gd name="connsiteY1" fmla="*/ 31 h 2876162"/>
              <a:gd name="connsiteX2" fmla="*/ 12192000 w 12192000"/>
              <a:gd name="connsiteY2" fmla="*/ 2876162 h 2876162"/>
              <a:gd name="connsiteX3" fmla="*/ 0 w 12192000"/>
              <a:gd name="connsiteY3" fmla="*/ 2876162 h 2876162"/>
              <a:gd name="connsiteX4" fmla="*/ 0 w 12192000"/>
              <a:gd name="connsiteY4" fmla="*/ 1342353 h 2876162"/>
              <a:gd name="connsiteX5" fmla="*/ 753745 w 12192000"/>
              <a:gd name="connsiteY5" fmla="*/ 358915 h 2876162"/>
              <a:gd name="connsiteX6" fmla="*/ 1781810 w 12192000"/>
              <a:gd name="connsiteY6" fmla="*/ 31 h 287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76162">
                <a:moveTo>
                  <a:pt x="1781810" y="31"/>
                </a:moveTo>
                <a:lnTo>
                  <a:pt x="12192000" y="31"/>
                </a:lnTo>
                <a:lnTo>
                  <a:pt x="12192000" y="2876162"/>
                </a:lnTo>
                <a:lnTo>
                  <a:pt x="0" y="2876162"/>
                </a:lnTo>
                <a:lnTo>
                  <a:pt x="0" y="1342353"/>
                </a:lnTo>
                <a:cubicBezTo>
                  <a:pt x="180341" y="986007"/>
                  <a:pt x="408940" y="618248"/>
                  <a:pt x="753745" y="358915"/>
                </a:cubicBezTo>
                <a:cubicBezTo>
                  <a:pt x="921385" y="232734"/>
                  <a:pt x="1231265" y="-3139"/>
                  <a:pt x="1781810" y="31"/>
                </a:cubicBezTo>
                <a:close/>
              </a:path>
            </a:pathLst>
          </a:custGeom>
          <a:solidFill>
            <a:schemeClr val="tx2">
              <a:lumMod val="20000"/>
              <a:lumOff val="80000"/>
            </a:schemeClr>
          </a:solidFill>
        </p:spPr>
        <p:txBody>
          <a:bodyPr wrap="square" anchor="ctr">
            <a:noAutofit/>
          </a:bodyPr>
          <a:lstStyle>
            <a:lvl1pPr marL="0" indent="0" algn="ctr">
              <a:buNone/>
              <a:defRPr/>
            </a:lvl1pPr>
          </a:lstStyle>
          <a:p>
            <a:r>
              <a:rPr lang="en-US"/>
              <a:t>Click icon to add picture</a:t>
            </a:r>
          </a:p>
        </p:txBody>
      </p:sp>
      <p:pic>
        <p:nvPicPr>
          <p:cNvPr id="3" name="Graphic 2">
            <a:extLst>
              <a:ext uri="{FF2B5EF4-FFF2-40B4-BE49-F238E27FC236}">
                <a16:creationId xmlns:a16="http://schemas.microsoft.com/office/drawing/2014/main" id="{9CC6EE47-8032-AF6F-FABF-6E7F10DE4B2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47413" y="2816776"/>
            <a:ext cx="1760018" cy="419052"/>
          </a:xfrm>
          <a:prstGeom prst="rect">
            <a:avLst/>
          </a:prstGeom>
        </p:spPr>
      </p:pic>
      <p:sp>
        <p:nvSpPr>
          <p:cNvPr id="4" name="Text Placeholder 12">
            <a:extLst>
              <a:ext uri="{FF2B5EF4-FFF2-40B4-BE49-F238E27FC236}">
                <a16:creationId xmlns:a16="http://schemas.microsoft.com/office/drawing/2014/main" id="{A91D550C-C654-9705-3011-4D2255BE9177}"/>
              </a:ext>
            </a:extLst>
          </p:cNvPr>
          <p:cNvSpPr>
            <a:spLocks noGrp="1"/>
          </p:cNvSpPr>
          <p:nvPr>
            <p:ph type="body" sz="quarter" idx="13" hasCustomPrompt="1"/>
          </p:nvPr>
        </p:nvSpPr>
        <p:spPr>
          <a:xfrm>
            <a:off x="372401" y="272156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tx1"/>
                </a:solidFill>
                <a:latin typeface="+mj-lt"/>
                <a:cs typeface="Arial" panose="020B0604020202020204" pitchFamily="34" charset="0"/>
              </a:defRPr>
            </a:lvl1pPr>
          </a:lstStyle>
          <a:p>
            <a:pPr lvl="0"/>
            <a:r>
              <a:rPr lang="en-US"/>
              <a:t>CLICK TO EDIT MASTER TEXT STYLES</a:t>
            </a:r>
          </a:p>
        </p:txBody>
      </p:sp>
      <p:sp>
        <p:nvSpPr>
          <p:cNvPr id="9" name="Title 1">
            <a:extLst>
              <a:ext uri="{FF2B5EF4-FFF2-40B4-BE49-F238E27FC236}">
                <a16:creationId xmlns:a16="http://schemas.microsoft.com/office/drawing/2014/main" id="{5CA0520F-8996-9F2D-1939-185EC0F46D7C}"/>
              </a:ext>
            </a:extLst>
          </p:cNvPr>
          <p:cNvSpPr>
            <a:spLocks noGrp="1"/>
          </p:cNvSpPr>
          <p:nvPr>
            <p:ph type="title" hasCustomPrompt="1"/>
          </p:nvPr>
        </p:nvSpPr>
        <p:spPr>
          <a:xfrm>
            <a:off x="372401" y="1135890"/>
            <a:ext cx="8997024" cy="1297305"/>
          </a:xfrm>
          <a:prstGeom prst="rect">
            <a:avLst/>
          </a:prstGeom>
        </p:spPr>
        <p:txBody>
          <a:bodyPr lIns="0" tIns="0" rIns="0" bIns="0" anchor="b">
            <a:noAutofit/>
          </a:bodyPr>
          <a:lstStyle>
            <a:lvl1pPr algn="l">
              <a:lnSpc>
                <a:spcPct val="90000"/>
              </a:lnSpc>
              <a:defRPr sz="4000" b="0" i="0" cap="none" spc="0" baseline="0">
                <a:solidFill>
                  <a:schemeClr val="accent1"/>
                </a:solidFill>
                <a:effectLst/>
                <a:latin typeface="Century Gothic" panose="020B0502020202020204" pitchFamily="34" charset="0"/>
              </a:defRPr>
            </a:lvl1pPr>
          </a:lstStyle>
          <a:p>
            <a:r>
              <a:rPr lang="en-US"/>
              <a:t>Click To Edit Master Title Style</a:t>
            </a:r>
          </a:p>
        </p:txBody>
      </p:sp>
      <p:sp>
        <p:nvSpPr>
          <p:cNvPr id="10" name="Text Placeholder 12">
            <a:extLst>
              <a:ext uri="{FF2B5EF4-FFF2-40B4-BE49-F238E27FC236}">
                <a16:creationId xmlns:a16="http://schemas.microsoft.com/office/drawing/2014/main" id="{EC9DF10B-920A-E715-A6E8-DA9573D88407}"/>
              </a:ext>
            </a:extLst>
          </p:cNvPr>
          <p:cNvSpPr>
            <a:spLocks noGrp="1"/>
          </p:cNvSpPr>
          <p:nvPr>
            <p:ph type="body" sz="quarter" idx="16" hasCustomPrompt="1"/>
          </p:nvPr>
        </p:nvSpPr>
        <p:spPr>
          <a:xfrm>
            <a:off x="372401" y="302038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tx1"/>
                </a:solidFill>
                <a:latin typeface="+mj-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13077456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lide2_white">
    <p:bg>
      <p:bgPr>
        <a:solidFill>
          <a:schemeClr val="bg1"/>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E963B71A-4388-F238-AD31-D2DBEA79009D}"/>
              </a:ext>
            </a:extLst>
          </p:cNvPr>
          <p:cNvSpPr>
            <a:spLocks noGrp="1"/>
          </p:cNvSpPr>
          <p:nvPr>
            <p:ph type="pic" sz="quarter" idx="21" hasCustomPrompt="1"/>
          </p:nvPr>
        </p:nvSpPr>
        <p:spPr>
          <a:xfrm>
            <a:off x="0" y="0"/>
            <a:ext cx="12192000" cy="6858000"/>
          </a:xfrm>
          <a:solidFill>
            <a:schemeClr val="bg1">
              <a:lumMod val="85000"/>
            </a:schemeClr>
          </a:solidFill>
        </p:spPr>
        <p:txBody>
          <a:bodyPr anchor="ctr" anchorCtr="0"/>
          <a:lstStyle>
            <a:lvl1pPr algn="ctr">
              <a:defRPr/>
            </a:lvl1pPr>
          </a:lstStyle>
          <a:p>
            <a:r>
              <a:rPr lang="en-US"/>
              <a:t>Click to add picture</a:t>
            </a:r>
          </a:p>
        </p:txBody>
      </p:sp>
      <p:pic>
        <p:nvPicPr>
          <p:cNvPr id="22" name="Graphic 21">
            <a:extLst>
              <a:ext uri="{FF2B5EF4-FFF2-40B4-BE49-F238E27FC236}">
                <a16:creationId xmlns:a16="http://schemas.microsoft.com/office/drawing/2014/main" id="{A8496469-D70B-10BF-0592-AF37C2FE5D9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5" r="28273"/>
          <a:stretch/>
        </p:blipFill>
        <p:spPr>
          <a:xfrm>
            <a:off x="-1" y="503797"/>
            <a:ext cx="12191999" cy="3893204"/>
          </a:xfrm>
          <a:prstGeom prst="rect">
            <a:avLst/>
          </a:prstGeom>
        </p:spPr>
      </p:pic>
      <p:pic>
        <p:nvPicPr>
          <p:cNvPr id="2" name="Graphic 1">
            <a:extLst>
              <a:ext uri="{FF2B5EF4-FFF2-40B4-BE49-F238E27FC236}">
                <a16:creationId xmlns:a16="http://schemas.microsoft.com/office/drawing/2014/main" id="{F47FC550-B0A3-CD26-E090-2C7499C94B5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47413" y="5699303"/>
            <a:ext cx="1760018" cy="419052"/>
          </a:xfrm>
          <a:prstGeom prst="rect">
            <a:avLst/>
          </a:prstGeom>
        </p:spPr>
      </p:pic>
      <p:sp>
        <p:nvSpPr>
          <p:cNvPr id="5" name="Text Placeholder 12">
            <a:extLst>
              <a:ext uri="{FF2B5EF4-FFF2-40B4-BE49-F238E27FC236}">
                <a16:creationId xmlns:a16="http://schemas.microsoft.com/office/drawing/2014/main" id="{42019792-DAC5-1B4E-85F9-AE2F61BF9596}"/>
              </a:ext>
            </a:extLst>
          </p:cNvPr>
          <p:cNvSpPr>
            <a:spLocks noGrp="1"/>
          </p:cNvSpPr>
          <p:nvPr>
            <p:ph type="body" sz="quarter" idx="13" hasCustomPrompt="1"/>
          </p:nvPr>
        </p:nvSpPr>
        <p:spPr>
          <a:xfrm>
            <a:off x="372401" y="565983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bg1"/>
                </a:solidFill>
                <a:latin typeface="+mj-lt"/>
                <a:cs typeface="Arial" panose="020B0604020202020204" pitchFamily="34" charset="0"/>
              </a:defRPr>
            </a:lvl1pPr>
          </a:lstStyle>
          <a:p>
            <a:pPr lvl="0"/>
            <a:r>
              <a:rPr lang="en-US"/>
              <a:t>CLICK TO EDIT MASTER TEXT STYLES</a:t>
            </a:r>
          </a:p>
        </p:txBody>
      </p:sp>
      <p:sp>
        <p:nvSpPr>
          <p:cNvPr id="6" name="Title 1">
            <a:extLst>
              <a:ext uri="{FF2B5EF4-FFF2-40B4-BE49-F238E27FC236}">
                <a16:creationId xmlns:a16="http://schemas.microsoft.com/office/drawing/2014/main" id="{5BCA326E-AC90-3CE6-EE00-54D2DAE5D3E3}"/>
              </a:ext>
            </a:extLst>
          </p:cNvPr>
          <p:cNvSpPr>
            <a:spLocks noGrp="1"/>
          </p:cNvSpPr>
          <p:nvPr>
            <p:ph type="title" hasCustomPrompt="1"/>
          </p:nvPr>
        </p:nvSpPr>
        <p:spPr>
          <a:xfrm>
            <a:off x="372401" y="4397001"/>
            <a:ext cx="8997024" cy="974464"/>
          </a:xfrm>
          <a:prstGeom prst="rect">
            <a:avLst/>
          </a:prstGeom>
        </p:spPr>
        <p:txBody>
          <a:bodyPr lIns="0" tIns="0" rIns="0" bIns="0" anchor="b">
            <a:noAutofit/>
          </a:bodyPr>
          <a:lstStyle>
            <a:lvl1pPr algn="l">
              <a:lnSpc>
                <a:spcPct val="90000"/>
              </a:lnSpc>
              <a:defRPr sz="4000" b="0" i="0" cap="none" spc="0" baseline="0">
                <a:solidFill>
                  <a:schemeClr val="bg1"/>
                </a:solidFill>
                <a:effectLst/>
                <a:latin typeface="Century Gothic" panose="020B0502020202020204" pitchFamily="34" charset="0"/>
              </a:defRPr>
            </a:lvl1pPr>
          </a:lstStyle>
          <a:p>
            <a:r>
              <a:rPr lang="en-US"/>
              <a:t>Click To Edit Master Title Style</a:t>
            </a:r>
          </a:p>
        </p:txBody>
      </p:sp>
      <p:sp>
        <p:nvSpPr>
          <p:cNvPr id="7" name="Text Placeholder 12">
            <a:extLst>
              <a:ext uri="{FF2B5EF4-FFF2-40B4-BE49-F238E27FC236}">
                <a16:creationId xmlns:a16="http://schemas.microsoft.com/office/drawing/2014/main" id="{9057D35C-DD64-3F7E-6D19-23BE6DBF5613}"/>
              </a:ext>
            </a:extLst>
          </p:cNvPr>
          <p:cNvSpPr>
            <a:spLocks noGrp="1"/>
          </p:cNvSpPr>
          <p:nvPr>
            <p:ph type="body" sz="quarter" idx="16" hasCustomPrompt="1"/>
          </p:nvPr>
        </p:nvSpPr>
        <p:spPr>
          <a:xfrm>
            <a:off x="372401" y="595865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bg1"/>
                </a:solidFill>
                <a:latin typeface="+mj-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8194188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3_white">
    <p:bg>
      <p:bgPr>
        <a:solidFill>
          <a:schemeClr val="bg1"/>
        </a:solidFill>
        <a:effectLst/>
      </p:bgPr>
    </p:bg>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F0480007-88D5-CC08-E690-0D2A587EC2B1}"/>
              </a:ext>
            </a:extLst>
          </p:cNvPr>
          <p:cNvSpPr>
            <a:spLocks noGrp="1"/>
          </p:cNvSpPr>
          <p:nvPr>
            <p:ph type="pic" sz="quarter" idx="17"/>
          </p:nvPr>
        </p:nvSpPr>
        <p:spPr>
          <a:xfrm>
            <a:off x="0" y="0"/>
            <a:ext cx="12192000" cy="6858000"/>
          </a:xfrm>
          <a:solidFill>
            <a:schemeClr val="tx2">
              <a:lumMod val="20000"/>
              <a:lumOff val="80000"/>
            </a:schemeClr>
          </a:solidFill>
        </p:spPr>
        <p:txBody>
          <a:bodyPr anchor="ctr"/>
          <a:lstStyle>
            <a:lvl1pPr marL="0" indent="0" algn="ctr">
              <a:buNone/>
              <a:defRPr/>
            </a:lvl1pPr>
          </a:lstStyle>
          <a:p>
            <a:r>
              <a:rPr lang="en-US"/>
              <a:t>Click icon to add picture</a:t>
            </a:r>
          </a:p>
        </p:txBody>
      </p:sp>
      <p:pic>
        <p:nvPicPr>
          <p:cNvPr id="9" name="Graphic 8">
            <a:extLst>
              <a:ext uri="{FF2B5EF4-FFF2-40B4-BE49-F238E27FC236}">
                <a16:creationId xmlns:a16="http://schemas.microsoft.com/office/drawing/2014/main" id="{C094DDB1-9376-22E5-801C-9ED1A183326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5" r="28273"/>
          <a:stretch/>
        </p:blipFill>
        <p:spPr>
          <a:xfrm>
            <a:off x="-1" y="503797"/>
            <a:ext cx="12191999" cy="3893204"/>
          </a:xfrm>
          <a:prstGeom prst="rect">
            <a:avLst/>
          </a:prstGeom>
        </p:spPr>
      </p:pic>
      <p:pic>
        <p:nvPicPr>
          <p:cNvPr id="2" name="Graphic 1">
            <a:extLst>
              <a:ext uri="{FF2B5EF4-FFF2-40B4-BE49-F238E27FC236}">
                <a16:creationId xmlns:a16="http://schemas.microsoft.com/office/drawing/2014/main" id="{656695F1-0166-D86D-6A54-F901CD88C10F}"/>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47413" y="5699303"/>
            <a:ext cx="1760018" cy="419052"/>
          </a:xfrm>
          <a:prstGeom prst="rect">
            <a:avLst/>
          </a:prstGeom>
        </p:spPr>
      </p:pic>
      <p:sp>
        <p:nvSpPr>
          <p:cNvPr id="7" name="Text Placeholder 12">
            <a:extLst>
              <a:ext uri="{FF2B5EF4-FFF2-40B4-BE49-F238E27FC236}">
                <a16:creationId xmlns:a16="http://schemas.microsoft.com/office/drawing/2014/main" id="{47057EE9-6F6B-70B9-844D-531A7068FF0C}"/>
              </a:ext>
            </a:extLst>
          </p:cNvPr>
          <p:cNvSpPr>
            <a:spLocks noGrp="1"/>
          </p:cNvSpPr>
          <p:nvPr>
            <p:ph type="body" sz="quarter" idx="13" hasCustomPrompt="1"/>
          </p:nvPr>
        </p:nvSpPr>
        <p:spPr>
          <a:xfrm>
            <a:off x="372401" y="5659830"/>
            <a:ext cx="8997028" cy="276999"/>
          </a:xfrm>
        </p:spPr>
        <p:txBody>
          <a:bodyPr tIns="0">
            <a:spAutoFit/>
          </a:bodyPr>
          <a:lstStyle>
            <a:lvl1pPr marL="0" indent="0" algn="l">
              <a:lnSpc>
                <a:spcPct val="100000"/>
              </a:lnSpc>
              <a:spcBef>
                <a:spcPts val="0"/>
              </a:spcBef>
              <a:spcAft>
                <a:spcPts val="0"/>
              </a:spcAft>
              <a:buNone/>
              <a:defRPr sz="1800" b="1" i="0" cap="none" spc="0" baseline="0">
                <a:solidFill>
                  <a:schemeClr val="tx1"/>
                </a:solidFill>
                <a:latin typeface="+mj-lt"/>
                <a:cs typeface="Arial" panose="020B0604020202020204" pitchFamily="34" charset="0"/>
              </a:defRPr>
            </a:lvl1pPr>
          </a:lstStyle>
          <a:p>
            <a:pPr lvl="0"/>
            <a:r>
              <a:rPr lang="en-US"/>
              <a:t>CLICK TO EDIT MASTER TEXT STYLES</a:t>
            </a:r>
          </a:p>
        </p:txBody>
      </p:sp>
      <p:sp>
        <p:nvSpPr>
          <p:cNvPr id="8" name="Title 1">
            <a:extLst>
              <a:ext uri="{FF2B5EF4-FFF2-40B4-BE49-F238E27FC236}">
                <a16:creationId xmlns:a16="http://schemas.microsoft.com/office/drawing/2014/main" id="{1C0D9BE9-326A-D2D2-B3A3-4757C27FD676}"/>
              </a:ext>
            </a:extLst>
          </p:cNvPr>
          <p:cNvSpPr>
            <a:spLocks noGrp="1"/>
          </p:cNvSpPr>
          <p:nvPr>
            <p:ph type="title" hasCustomPrompt="1"/>
          </p:nvPr>
        </p:nvSpPr>
        <p:spPr>
          <a:xfrm>
            <a:off x="372401" y="4397001"/>
            <a:ext cx="8997024" cy="974464"/>
          </a:xfrm>
          <a:prstGeom prst="rect">
            <a:avLst/>
          </a:prstGeom>
        </p:spPr>
        <p:txBody>
          <a:bodyPr lIns="0" tIns="0" rIns="0" bIns="0" anchor="b">
            <a:noAutofit/>
          </a:bodyPr>
          <a:lstStyle>
            <a:lvl1pPr algn="l">
              <a:lnSpc>
                <a:spcPct val="90000"/>
              </a:lnSpc>
              <a:defRPr sz="4000" b="0" i="0" cap="none" spc="0" baseline="0">
                <a:solidFill>
                  <a:schemeClr val="accent1"/>
                </a:solidFill>
                <a:effectLst/>
                <a:latin typeface="Century Gothic" panose="020B0502020202020204" pitchFamily="34" charset="0"/>
              </a:defRPr>
            </a:lvl1pPr>
          </a:lstStyle>
          <a:p>
            <a:r>
              <a:rPr lang="en-US"/>
              <a:t>Click To Edit Master Title Style</a:t>
            </a:r>
          </a:p>
        </p:txBody>
      </p:sp>
      <p:sp>
        <p:nvSpPr>
          <p:cNvPr id="10" name="Text Placeholder 12">
            <a:extLst>
              <a:ext uri="{FF2B5EF4-FFF2-40B4-BE49-F238E27FC236}">
                <a16:creationId xmlns:a16="http://schemas.microsoft.com/office/drawing/2014/main" id="{43173D31-9DD5-B3DF-DD04-52A78C50E721}"/>
              </a:ext>
            </a:extLst>
          </p:cNvPr>
          <p:cNvSpPr>
            <a:spLocks noGrp="1"/>
          </p:cNvSpPr>
          <p:nvPr>
            <p:ph type="body" sz="quarter" idx="16" hasCustomPrompt="1"/>
          </p:nvPr>
        </p:nvSpPr>
        <p:spPr>
          <a:xfrm>
            <a:off x="372401" y="5958654"/>
            <a:ext cx="8997028" cy="215444"/>
          </a:xfrm>
        </p:spPr>
        <p:txBody>
          <a:bodyPr tIns="0">
            <a:spAutoFit/>
          </a:bodyPr>
          <a:lstStyle>
            <a:lvl1pPr marL="0" indent="0" algn="l">
              <a:lnSpc>
                <a:spcPct val="100000"/>
              </a:lnSpc>
              <a:spcBef>
                <a:spcPts val="0"/>
              </a:spcBef>
              <a:spcAft>
                <a:spcPts val="0"/>
              </a:spcAft>
              <a:buNone/>
              <a:defRPr sz="1400" b="0" i="0" cap="none" spc="0" baseline="0">
                <a:solidFill>
                  <a:schemeClr val="tx1"/>
                </a:solidFill>
                <a:latin typeface="+mj-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94783702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953958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ent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318456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10" name="Content Placeholder 2">
            <a:extLst>
              <a:ext uri="{FF2B5EF4-FFF2-40B4-BE49-F238E27FC236}">
                <a16:creationId xmlns:a16="http://schemas.microsoft.com/office/drawing/2014/main" id="{75B9DC50-0441-E746-AF06-711F2EE74066}"/>
              </a:ext>
            </a:extLst>
          </p:cNvPr>
          <p:cNvSpPr>
            <a:spLocks noGrp="1"/>
          </p:cNvSpPr>
          <p:nvPr>
            <p:ph idx="14" hasCustomPrompt="1"/>
          </p:nvPr>
        </p:nvSpPr>
        <p:spPr>
          <a:xfrm>
            <a:off x="365126" y="2109191"/>
            <a:ext cx="339840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A99F829-0914-F61A-4981-09F735503B7B}"/>
              </a:ext>
            </a:extLst>
          </p:cNvPr>
          <p:cNvSpPr>
            <a:spLocks noGrp="1"/>
          </p:cNvSpPr>
          <p:nvPr>
            <p:ph idx="15" hasCustomPrompt="1"/>
          </p:nvPr>
        </p:nvSpPr>
        <p:spPr>
          <a:xfrm>
            <a:off x="4396798" y="2109191"/>
            <a:ext cx="339840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592BE9F-E12A-7C73-2E4C-493C9E4C234E}"/>
              </a:ext>
            </a:extLst>
          </p:cNvPr>
          <p:cNvSpPr>
            <a:spLocks noGrp="1"/>
          </p:cNvSpPr>
          <p:nvPr>
            <p:ph idx="16" hasCustomPrompt="1"/>
          </p:nvPr>
        </p:nvSpPr>
        <p:spPr>
          <a:xfrm>
            <a:off x="8428471" y="2109191"/>
            <a:ext cx="339840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E7EC0B4D-20D7-2793-5342-1B4095845156}"/>
              </a:ext>
            </a:extLst>
          </p:cNvPr>
          <p:cNvSpPr>
            <a:spLocks noGrp="1"/>
          </p:cNvSpPr>
          <p:nvPr>
            <p:ph type="body" sz="quarter" idx="17" hasCustomPrompt="1"/>
          </p:nvPr>
        </p:nvSpPr>
        <p:spPr>
          <a:xfrm>
            <a:off x="375286" y="1311480"/>
            <a:ext cx="339840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
        <p:nvSpPr>
          <p:cNvPr id="17" name="Text Placeholder 15">
            <a:extLst>
              <a:ext uri="{FF2B5EF4-FFF2-40B4-BE49-F238E27FC236}">
                <a16:creationId xmlns:a16="http://schemas.microsoft.com/office/drawing/2014/main" id="{EA6DAD3C-F47B-4908-A3FF-21D4F117D800}"/>
              </a:ext>
            </a:extLst>
          </p:cNvPr>
          <p:cNvSpPr>
            <a:spLocks noGrp="1"/>
          </p:cNvSpPr>
          <p:nvPr>
            <p:ph type="body" sz="quarter" idx="18" hasCustomPrompt="1"/>
          </p:nvPr>
        </p:nvSpPr>
        <p:spPr>
          <a:xfrm>
            <a:off x="4379728" y="1311480"/>
            <a:ext cx="339840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
        <p:nvSpPr>
          <p:cNvPr id="18" name="Text Placeholder 15">
            <a:extLst>
              <a:ext uri="{FF2B5EF4-FFF2-40B4-BE49-F238E27FC236}">
                <a16:creationId xmlns:a16="http://schemas.microsoft.com/office/drawing/2014/main" id="{C37B60E2-92F2-4836-A37D-B8B9937C309F}"/>
              </a:ext>
            </a:extLst>
          </p:cNvPr>
          <p:cNvSpPr>
            <a:spLocks noGrp="1"/>
          </p:cNvSpPr>
          <p:nvPr>
            <p:ph type="body" sz="quarter" idx="19" hasCustomPrompt="1"/>
          </p:nvPr>
        </p:nvSpPr>
        <p:spPr>
          <a:xfrm>
            <a:off x="8384170" y="1311480"/>
            <a:ext cx="339840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4297817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10" name="Content Placeholder 2">
            <a:extLst>
              <a:ext uri="{FF2B5EF4-FFF2-40B4-BE49-F238E27FC236}">
                <a16:creationId xmlns:a16="http://schemas.microsoft.com/office/drawing/2014/main" id="{75B9DC50-0441-E746-AF06-711F2EE74066}"/>
              </a:ext>
            </a:extLst>
          </p:cNvPr>
          <p:cNvSpPr>
            <a:spLocks noGrp="1"/>
          </p:cNvSpPr>
          <p:nvPr>
            <p:ph idx="14" hasCustomPrompt="1"/>
          </p:nvPr>
        </p:nvSpPr>
        <p:spPr>
          <a:xfrm>
            <a:off x="365127" y="2109191"/>
            <a:ext cx="251006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A99F829-0914-F61A-4981-09F735503B7B}"/>
              </a:ext>
            </a:extLst>
          </p:cNvPr>
          <p:cNvSpPr>
            <a:spLocks noGrp="1"/>
          </p:cNvSpPr>
          <p:nvPr>
            <p:ph idx="15" hasCustomPrompt="1"/>
          </p:nvPr>
        </p:nvSpPr>
        <p:spPr>
          <a:xfrm>
            <a:off x="3334254" y="2109191"/>
            <a:ext cx="251006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592BE9F-E12A-7C73-2E4C-493C9E4C234E}"/>
              </a:ext>
            </a:extLst>
          </p:cNvPr>
          <p:cNvSpPr>
            <a:spLocks noGrp="1"/>
          </p:cNvSpPr>
          <p:nvPr>
            <p:ph idx="16" hasCustomPrompt="1"/>
          </p:nvPr>
        </p:nvSpPr>
        <p:spPr>
          <a:xfrm>
            <a:off x="6303381" y="2109191"/>
            <a:ext cx="251006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E7EC0B4D-20D7-2793-5342-1B4095845156}"/>
              </a:ext>
            </a:extLst>
          </p:cNvPr>
          <p:cNvSpPr>
            <a:spLocks noGrp="1"/>
          </p:cNvSpPr>
          <p:nvPr>
            <p:ph type="body" sz="quarter" idx="17" hasCustomPrompt="1"/>
          </p:nvPr>
        </p:nvSpPr>
        <p:spPr>
          <a:xfrm>
            <a:off x="375287" y="1311480"/>
            <a:ext cx="251006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
        <p:nvSpPr>
          <p:cNvPr id="17" name="Text Placeholder 15">
            <a:extLst>
              <a:ext uri="{FF2B5EF4-FFF2-40B4-BE49-F238E27FC236}">
                <a16:creationId xmlns:a16="http://schemas.microsoft.com/office/drawing/2014/main" id="{EA6DAD3C-F47B-4908-A3FF-21D4F117D800}"/>
              </a:ext>
            </a:extLst>
          </p:cNvPr>
          <p:cNvSpPr>
            <a:spLocks noGrp="1"/>
          </p:cNvSpPr>
          <p:nvPr>
            <p:ph type="body" sz="quarter" idx="18" hasCustomPrompt="1"/>
          </p:nvPr>
        </p:nvSpPr>
        <p:spPr>
          <a:xfrm>
            <a:off x="3341028" y="1311480"/>
            <a:ext cx="251006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
        <p:nvSpPr>
          <p:cNvPr id="18" name="Text Placeholder 15">
            <a:extLst>
              <a:ext uri="{FF2B5EF4-FFF2-40B4-BE49-F238E27FC236}">
                <a16:creationId xmlns:a16="http://schemas.microsoft.com/office/drawing/2014/main" id="{C37B60E2-92F2-4836-A37D-B8B9937C309F}"/>
              </a:ext>
            </a:extLst>
          </p:cNvPr>
          <p:cNvSpPr>
            <a:spLocks noGrp="1"/>
          </p:cNvSpPr>
          <p:nvPr>
            <p:ph type="body" sz="quarter" idx="19" hasCustomPrompt="1"/>
          </p:nvPr>
        </p:nvSpPr>
        <p:spPr>
          <a:xfrm>
            <a:off x="6306769" y="1311480"/>
            <a:ext cx="251006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42CDD12E-A6DF-0080-E531-15E36412702E}"/>
              </a:ext>
            </a:extLst>
          </p:cNvPr>
          <p:cNvSpPr>
            <a:spLocks noGrp="1"/>
          </p:cNvSpPr>
          <p:nvPr>
            <p:ph idx="20" hasCustomPrompt="1"/>
          </p:nvPr>
        </p:nvSpPr>
        <p:spPr>
          <a:xfrm>
            <a:off x="9272509" y="2109191"/>
            <a:ext cx="2510063"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600" b="0" cap="none" baseline="0">
                <a:latin typeface="+mn-lt"/>
              </a:defRPr>
            </a:lvl1pPr>
            <a:lvl2pPr marL="342900" indent="-165100">
              <a:spcBef>
                <a:spcPts val="400"/>
              </a:spcBef>
              <a:buClr>
                <a:schemeClr val="tx1"/>
              </a:buClr>
              <a:buSzPct val="100000"/>
              <a:buFont typeface="System Font Regular"/>
              <a:buChar char="–"/>
              <a:tabLst/>
              <a:defRPr sz="1400">
                <a:latin typeface="+mn-lt"/>
              </a:defRPr>
            </a:lvl2pPr>
            <a:lvl3pPr marL="461963" indent="-142875">
              <a:buClr>
                <a:schemeClr val="tx1"/>
              </a:buClr>
              <a:buSzPct val="90000"/>
              <a:buFont typeface="Arial" panose="020B0604020202020204" pitchFamily="34" charset="0"/>
              <a:buChar char="•"/>
              <a:tabLst/>
              <a:defRPr sz="1400">
                <a:latin typeface="+mn-lt"/>
              </a:defRPr>
            </a:lvl3pPr>
            <a:lvl4pPr marL="520700" indent="-141288">
              <a:buClr>
                <a:schemeClr val="tx1"/>
              </a:buClr>
              <a:buFont typeface="System Font Regular"/>
              <a:buChar char="–"/>
              <a:tabLst/>
              <a:defRPr sz="1200">
                <a:latin typeface="+mn-lt"/>
              </a:defRPr>
            </a:lvl4pPr>
            <a:lvl5pPr marL="628650" indent="-95250">
              <a:buClr>
                <a:schemeClr val="tx1"/>
              </a:buClr>
              <a:buSzPct val="100000"/>
              <a:buFont typeface="Arial" panose="020B0604020202020204" pitchFamily="34" charset="0"/>
              <a:buChar char="•"/>
              <a:tabLst/>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5">
            <a:extLst>
              <a:ext uri="{FF2B5EF4-FFF2-40B4-BE49-F238E27FC236}">
                <a16:creationId xmlns:a16="http://schemas.microsoft.com/office/drawing/2014/main" id="{074DC10F-49CC-8F0A-B756-3DD64809486D}"/>
              </a:ext>
            </a:extLst>
          </p:cNvPr>
          <p:cNvSpPr>
            <a:spLocks noGrp="1"/>
          </p:cNvSpPr>
          <p:nvPr>
            <p:ph type="body" sz="quarter" idx="21" hasCustomPrompt="1"/>
          </p:nvPr>
        </p:nvSpPr>
        <p:spPr>
          <a:xfrm>
            <a:off x="9272509" y="1313387"/>
            <a:ext cx="2510063"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600"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49889699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10" name="Content Placeholder 2">
            <a:extLst>
              <a:ext uri="{FF2B5EF4-FFF2-40B4-BE49-F238E27FC236}">
                <a16:creationId xmlns:a16="http://schemas.microsoft.com/office/drawing/2014/main" id="{75B9DC50-0441-E746-AF06-711F2EE74066}"/>
              </a:ext>
            </a:extLst>
          </p:cNvPr>
          <p:cNvSpPr>
            <a:spLocks noGrp="1"/>
          </p:cNvSpPr>
          <p:nvPr>
            <p:ph idx="14" hasCustomPrompt="1"/>
          </p:nvPr>
        </p:nvSpPr>
        <p:spPr>
          <a:xfrm>
            <a:off x="365128" y="2109191"/>
            <a:ext cx="2149472"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400" b="0" cap="none" baseline="0">
                <a:latin typeface="+mn-lt"/>
              </a:defRPr>
            </a:lvl1pPr>
            <a:lvl2pPr marL="342900" indent="-165100">
              <a:spcBef>
                <a:spcPts val="400"/>
              </a:spcBef>
              <a:buClr>
                <a:schemeClr val="tx1"/>
              </a:buClr>
              <a:buSzPct val="100000"/>
              <a:buFont typeface="System Font Regular"/>
              <a:buChar char="–"/>
              <a:tabLst/>
              <a:defRPr sz="1200">
                <a:latin typeface="+mn-lt"/>
              </a:defRPr>
            </a:lvl2pPr>
            <a:lvl3pPr marL="461963" indent="-142875">
              <a:buClr>
                <a:schemeClr val="tx1"/>
              </a:buClr>
              <a:buSzPct val="90000"/>
              <a:buFont typeface="Arial" panose="020B0604020202020204" pitchFamily="34" charset="0"/>
              <a:buChar char="•"/>
              <a:tabLst/>
              <a:defRPr sz="1200">
                <a:latin typeface="+mn-lt"/>
              </a:defRPr>
            </a:lvl3pPr>
            <a:lvl4pPr marL="520700" indent="-141288">
              <a:buClr>
                <a:schemeClr val="tx1"/>
              </a:buClr>
              <a:buFont typeface="System Font Regular"/>
              <a:buChar char="–"/>
              <a:tabLst/>
              <a:defRPr sz="1100">
                <a:latin typeface="+mn-lt"/>
              </a:defRPr>
            </a:lvl4pPr>
            <a:lvl5pPr marL="628650" indent="-95250">
              <a:buClr>
                <a:schemeClr val="tx1"/>
              </a:buClr>
              <a:buSzPct val="100000"/>
              <a:buFont typeface="Arial" panose="020B0604020202020204" pitchFamily="34" charset="0"/>
              <a:buChar char="•"/>
              <a:tabLst/>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A99F829-0914-F61A-4981-09F735503B7B}"/>
              </a:ext>
            </a:extLst>
          </p:cNvPr>
          <p:cNvSpPr>
            <a:spLocks noGrp="1"/>
          </p:cNvSpPr>
          <p:nvPr>
            <p:ph idx="15" hasCustomPrompt="1"/>
          </p:nvPr>
        </p:nvSpPr>
        <p:spPr>
          <a:xfrm>
            <a:off x="2699978" y="2109191"/>
            <a:ext cx="2149472"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400" b="0" cap="none" baseline="0">
                <a:latin typeface="+mn-lt"/>
              </a:defRPr>
            </a:lvl1pPr>
            <a:lvl2pPr marL="342900" indent="-165100">
              <a:spcBef>
                <a:spcPts val="400"/>
              </a:spcBef>
              <a:buClr>
                <a:schemeClr val="tx1"/>
              </a:buClr>
              <a:buSzPct val="100000"/>
              <a:buFont typeface="System Font Regular"/>
              <a:buChar char="–"/>
              <a:tabLst/>
              <a:defRPr sz="1200">
                <a:latin typeface="+mn-lt"/>
              </a:defRPr>
            </a:lvl2pPr>
            <a:lvl3pPr marL="461963" indent="-142875">
              <a:buClr>
                <a:schemeClr val="tx1"/>
              </a:buClr>
              <a:buSzPct val="90000"/>
              <a:buFont typeface="Arial" panose="020B0604020202020204" pitchFamily="34" charset="0"/>
              <a:buChar char="•"/>
              <a:tabLst/>
              <a:defRPr sz="1200">
                <a:latin typeface="+mn-lt"/>
              </a:defRPr>
            </a:lvl3pPr>
            <a:lvl4pPr marL="520700" indent="-141288">
              <a:buClr>
                <a:schemeClr val="tx1"/>
              </a:buClr>
              <a:buFont typeface="System Font Regular"/>
              <a:buChar char="–"/>
              <a:tabLst/>
              <a:defRPr sz="1100">
                <a:latin typeface="+mn-lt"/>
              </a:defRPr>
            </a:lvl4pPr>
            <a:lvl5pPr marL="628650" indent="-95250">
              <a:buClr>
                <a:schemeClr val="tx1"/>
              </a:buClr>
              <a:buSzPct val="100000"/>
              <a:buFont typeface="Arial" panose="020B0604020202020204" pitchFamily="34" charset="0"/>
              <a:buChar char="•"/>
              <a:tabLst/>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592BE9F-E12A-7C73-2E4C-493C9E4C234E}"/>
              </a:ext>
            </a:extLst>
          </p:cNvPr>
          <p:cNvSpPr>
            <a:spLocks noGrp="1"/>
          </p:cNvSpPr>
          <p:nvPr>
            <p:ph idx="16" hasCustomPrompt="1"/>
          </p:nvPr>
        </p:nvSpPr>
        <p:spPr>
          <a:xfrm>
            <a:off x="5034828" y="2109191"/>
            <a:ext cx="2149472"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400" b="0" cap="none" baseline="0">
                <a:latin typeface="+mn-lt"/>
              </a:defRPr>
            </a:lvl1pPr>
            <a:lvl2pPr marL="342900" indent="-165100">
              <a:spcBef>
                <a:spcPts val="400"/>
              </a:spcBef>
              <a:buClr>
                <a:schemeClr val="tx1"/>
              </a:buClr>
              <a:buSzPct val="100000"/>
              <a:buFont typeface="System Font Regular"/>
              <a:buChar char="–"/>
              <a:tabLst/>
              <a:defRPr sz="1200">
                <a:latin typeface="+mn-lt"/>
              </a:defRPr>
            </a:lvl2pPr>
            <a:lvl3pPr marL="461963" indent="-142875">
              <a:buClr>
                <a:schemeClr val="tx1"/>
              </a:buClr>
              <a:buSzPct val="90000"/>
              <a:buFont typeface="Arial" panose="020B0604020202020204" pitchFamily="34" charset="0"/>
              <a:buChar char="•"/>
              <a:tabLst/>
              <a:defRPr sz="1200">
                <a:latin typeface="+mn-lt"/>
              </a:defRPr>
            </a:lvl3pPr>
            <a:lvl4pPr marL="520700" indent="-141288">
              <a:buClr>
                <a:schemeClr val="tx1"/>
              </a:buClr>
              <a:buFont typeface="System Font Regular"/>
              <a:buChar char="–"/>
              <a:tabLst/>
              <a:defRPr sz="1100">
                <a:latin typeface="+mn-lt"/>
              </a:defRPr>
            </a:lvl4pPr>
            <a:lvl5pPr marL="628650" indent="-95250">
              <a:buClr>
                <a:schemeClr val="tx1"/>
              </a:buClr>
              <a:buSzPct val="100000"/>
              <a:buFont typeface="Arial" panose="020B0604020202020204" pitchFamily="34" charset="0"/>
              <a:buChar char="•"/>
              <a:tabLst/>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E7EC0B4D-20D7-2793-5342-1B4095845156}"/>
              </a:ext>
            </a:extLst>
          </p:cNvPr>
          <p:cNvSpPr>
            <a:spLocks noGrp="1"/>
          </p:cNvSpPr>
          <p:nvPr>
            <p:ph type="body" sz="quarter" idx="17" hasCustomPrompt="1"/>
          </p:nvPr>
        </p:nvSpPr>
        <p:spPr>
          <a:xfrm>
            <a:off x="375288" y="1311480"/>
            <a:ext cx="2149472"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400" b="1">
                <a:solidFill>
                  <a:schemeClr val="tx1"/>
                </a:solidFill>
              </a:defRPr>
            </a:lvl1pPr>
          </a:lstStyle>
          <a:p>
            <a:pPr lvl="0"/>
            <a:r>
              <a:rPr lang="en-US"/>
              <a:t>Click To Edit Master Text Styles</a:t>
            </a:r>
          </a:p>
        </p:txBody>
      </p:sp>
      <p:sp>
        <p:nvSpPr>
          <p:cNvPr id="17" name="Text Placeholder 15">
            <a:extLst>
              <a:ext uri="{FF2B5EF4-FFF2-40B4-BE49-F238E27FC236}">
                <a16:creationId xmlns:a16="http://schemas.microsoft.com/office/drawing/2014/main" id="{EA6DAD3C-F47B-4908-A3FF-21D4F117D800}"/>
              </a:ext>
            </a:extLst>
          </p:cNvPr>
          <p:cNvSpPr>
            <a:spLocks noGrp="1"/>
          </p:cNvSpPr>
          <p:nvPr>
            <p:ph type="body" sz="quarter" idx="18" hasCustomPrompt="1"/>
          </p:nvPr>
        </p:nvSpPr>
        <p:spPr>
          <a:xfrm>
            <a:off x="2707598" y="1311480"/>
            <a:ext cx="2149472"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400" b="1">
                <a:solidFill>
                  <a:schemeClr val="tx1"/>
                </a:solidFill>
              </a:defRPr>
            </a:lvl1pPr>
          </a:lstStyle>
          <a:p>
            <a:pPr lvl="0"/>
            <a:r>
              <a:rPr lang="en-US"/>
              <a:t>Click To Edit Master Text Styles</a:t>
            </a:r>
          </a:p>
        </p:txBody>
      </p:sp>
      <p:sp>
        <p:nvSpPr>
          <p:cNvPr id="18" name="Text Placeholder 15">
            <a:extLst>
              <a:ext uri="{FF2B5EF4-FFF2-40B4-BE49-F238E27FC236}">
                <a16:creationId xmlns:a16="http://schemas.microsoft.com/office/drawing/2014/main" id="{C37B60E2-92F2-4836-A37D-B8B9937C309F}"/>
              </a:ext>
            </a:extLst>
          </p:cNvPr>
          <p:cNvSpPr>
            <a:spLocks noGrp="1"/>
          </p:cNvSpPr>
          <p:nvPr>
            <p:ph type="body" sz="quarter" idx="19" hasCustomPrompt="1"/>
          </p:nvPr>
        </p:nvSpPr>
        <p:spPr>
          <a:xfrm>
            <a:off x="5039908" y="1311480"/>
            <a:ext cx="2149472"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400" b="1">
                <a:solidFill>
                  <a:schemeClr val="tx1"/>
                </a:solidFill>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42CDD12E-A6DF-0080-E531-15E36412702E}"/>
              </a:ext>
            </a:extLst>
          </p:cNvPr>
          <p:cNvSpPr>
            <a:spLocks noGrp="1"/>
          </p:cNvSpPr>
          <p:nvPr>
            <p:ph idx="20" hasCustomPrompt="1"/>
          </p:nvPr>
        </p:nvSpPr>
        <p:spPr>
          <a:xfrm>
            <a:off x="7369678" y="2109191"/>
            <a:ext cx="2149472"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400" b="0" cap="none" baseline="0">
                <a:latin typeface="+mn-lt"/>
              </a:defRPr>
            </a:lvl1pPr>
            <a:lvl2pPr marL="342900" indent="-165100">
              <a:spcBef>
                <a:spcPts val="400"/>
              </a:spcBef>
              <a:buClr>
                <a:schemeClr val="tx1"/>
              </a:buClr>
              <a:buSzPct val="100000"/>
              <a:buFont typeface="System Font Regular"/>
              <a:buChar char="–"/>
              <a:tabLst/>
              <a:defRPr sz="1200">
                <a:latin typeface="+mn-lt"/>
              </a:defRPr>
            </a:lvl2pPr>
            <a:lvl3pPr marL="461963" indent="-142875">
              <a:buClr>
                <a:schemeClr val="tx1"/>
              </a:buClr>
              <a:buSzPct val="90000"/>
              <a:buFont typeface="Arial" panose="020B0604020202020204" pitchFamily="34" charset="0"/>
              <a:buChar char="•"/>
              <a:tabLst/>
              <a:defRPr sz="1200">
                <a:latin typeface="+mn-lt"/>
              </a:defRPr>
            </a:lvl3pPr>
            <a:lvl4pPr marL="520700" indent="-141288">
              <a:buClr>
                <a:schemeClr val="tx1"/>
              </a:buClr>
              <a:buFont typeface="System Font Regular"/>
              <a:buChar char="–"/>
              <a:tabLst/>
              <a:defRPr sz="1100">
                <a:latin typeface="+mn-lt"/>
              </a:defRPr>
            </a:lvl4pPr>
            <a:lvl5pPr marL="628650" indent="-95250">
              <a:buClr>
                <a:schemeClr val="tx1"/>
              </a:buClr>
              <a:buSzPct val="100000"/>
              <a:buFont typeface="Arial" panose="020B0604020202020204" pitchFamily="34" charset="0"/>
              <a:buChar char="•"/>
              <a:tabLst/>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5">
            <a:extLst>
              <a:ext uri="{FF2B5EF4-FFF2-40B4-BE49-F238E27FC236}">
                <a16:creationId xmlns:a16="http://schemas.microsoft.com/office/drawing/2014/main" id="{074DC10F-49CC-8F0A-B756-3DD64809486D}"/>
              </a:ext>
            </a:extLst>
          </p:cNvPr>
          <p:cNvSpPr>
            <a:spLocks noGrp="1"/>
          </p:cNvSpPr>
          <p:nvPr>
            <p:ph type="body" sz="quarter" idx="21" hasCustomPrompt="1"/>
          </p:nvPr>
        </p:nvSpPr>
        <p:spPr>
          <a:xfrm>
            <a:off x="7372218" y="1313387"/>
            <a:ext cx="2149472"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400" b="1">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CD7C7475-BE74-CE95-3522-B59D82800086}"/>
              </a:ext>
            </a:extLst>
          </p:cNvPr>
          <p:cNvSpPr>
            <a:spLocks noGrp="1"/>
          </p:cNvSpPr>
          <p:nvPr>
            <p:ph idx="22" hasCustomPrompt="1"/>
          </p:nvPr>
        </p:nvSpPr>
        <p:spPr>
          <a:xfrm>
            <a:off x="9704527" y="2109191"/>
            <a:ext cx="2149472" cy="3887242"/>
          </a:xfrm>
        </p:spPr>
        <p:txBody>
          <a:bodyPr/>
          <a:lstStyle>
            <a:lvl1pPr marL="177800" indent="-177800">
              <a:lnSpc>
                <a:spcPct val="100000"/>
              </a:lnSpc>
              <a:spcBef>
                <a:spcPts val="1000"/>
              </a:spcBef>
              <a:spcAft>
                <a:spcPts val="0"/>
              </a:spcAft>
              <a:buClr>
                <a:schemeClr val="tx1"/>
              </a:buClr>
              <a:buFont typeface="Arial" panose="020B0604020202020204" pitchFamily="34" charset="0"/>
              <a:buChar char="•"/>
              <a:tabLst/>
              <a:defRPr sz="1400" b="0" cap="none" baseline="0">
                <a:latin typeface="+mn-lt"/>
              </a:defRPr>
            </a:lvl1pPr>
            <a:lvl2pPr marL="342900" indent="-165100">
              <a:spcBef>
                <a:spcPts val="400"/>
              </a:spcBef>
              <a:buClr>
                <a:schemeClr val="tx1"/>
              </a:buClr>
              <a:buSzPct val="100000"/>
              <a:buFont typeface="System Font Regular"/>
              <a:buChar char="–"/>
              <a:tabLst/>
              <a:defRPr sz="1200">
                <a:latin typeface="+mn-lt"/>
              </a:defRPr>
            </a:lvl2pPr>
            <a:lvl3pPr marL="461963" indent="-142875">
              <a:buClr>
                <a:schemeClr val="tx1"/>
              </a:buClr>
              <a:buSzPct val="90000"/>
              <a:buFont typeface="Arial" panose="020B0604020202020204" pitchFamily="34" charset="0"/>
              <a:buChar char="•"/>
              <a:tabLst/>
              <a:defRPr sz="1200">
                <a:latin typeface="+mn-lt"/>
              </a:defRPr>
            </a:lvl3pPr>
            <a:lvl4pPr marL="520700" indent="-141288">
              <a:buClr>
                <a:schemeClr val="tx1"/>
              </a:buClr>
              <a:buFont typeface="System Font Regular"/>
              <a:buChar char="–"/>
              <a:tabLst/>
              <a:defRPr sz="1100">
                <a:latin typeface="+mn-lt"/>
              </a:defRPr>
            </a:lvl4pPr>
            <a:lvl5pPr marL="628650" indent="-95250">
              <a:buClr>
                <a:schemeClr val="tx1"/>
              </a:buClr>
              <a:buSzPct val="100000"/>
              <a:buFont typeface="Arial" panose="020B0604020202020204" pitchFamily="34" charset="0"/>
              <a:buChar char="•"/>
              <a:tabLst/>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5">
            <a:extLst>
              <a:ext uri="{FF2B5EF4-FFF2-40B4-BE49-F238E27FC236}">
                <a16:creationId xmlns:a16="http://schemas.microsoft.com/office/drawing/2014/main" id="{2E2FB0DB-B0BF-4454-DE73-7A3DCBA1D620}"/>
              </a:ext>
            </a:extLst>
          </p:cNvPr>
          <p:cNvSpPr>
            <a:spLocks noGrp="1"/>
          </p:cNvSpPr>
          <p:nvPr>
            <p:ph type="body" sz="quarter" idx="23" hasCustomPrompt="1"/>
          </p:nvPr>
        </p:nvSpPr>
        <p:spPr>
          <a:xfrm>
            <a:off x="9704527" y="1313387"/>
            <a:ext cx="2149472" cy="626036"/>
          </a:xfrm>
          <a:gradFill>
            <a:gsLst>
              <a:gs pos="96000">
                <a:schemeClr val="bg1"/>
              </a:gs>
              <a:gs pos="97000">
                <a:schemeClr val="accent1"/>
              </a:gs>
            </a:gsLst>
            <a:lin ang="5400000" scaled="0"/>
          </a:gradFill>
        </p:spPr>
        <p:txBody>
          <a:bodyPr bIns="73152" anchor="b" anchorCtr="0"/>
          <a:lstStyle>
            <a:lvl1pPr marL="0" indent="0">
              <a:lnSpc>
                <a:spcPct val="90000"/>
              </a:lnSpc>
              <a:spcBef>
                <a:spcPts val="0"/>
              </a:spcBef>
              <a:buNone/>
              <a:defRPr sz="1400"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30874717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5A6A7-CE3D-36B6-ABCD-CAC4461F88C5}"/>
              </a:ext>
            </a:extLst>
          </p:cNvPr>
          <p:cNvSpPr>
            <a:spLocks noGrp="1"/>
          </p:cNvSpPr>
          <p:nvPr>
            <p:ph type="title" hasCustomPrompt="1"/>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BA7BA44-3559-7036-C44F-204D1B45931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0068195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Title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5A6A7-CE3D-36B6-ABCD-CAC4461F88C5}"/>
              </a:ext>
            </a:extLst>
          </p:cNvPr>
          <p:cNvSpPr>
            <a:spLocks noGrp="1"/>
          </p:cNvSpPr>
          <p:nvPr>
            <p:ph type="title" hasCustomPrompt="1"/>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BA7BA44-3559-7036-C44F-204D1B459315}"/>
              </a:ext>
            </a:extLst>
          </p:cNvPr>
          <p:cNvSpPr>
            <a:spLocks noGrp="1"/>
          </p:cNvSpPr>
          <p:nvPr>
            <p:ph type="ftr" sz="quarter" idx="11"/>
          </p:nvPr>
        </p:nvSpPr>
        <p:spPr/>
        <p:txBody>
          <a:bodyPr/>
          <a:lstStyle/>
          <a:p>
            <a:endParaRPr lang="en-US"/>
          </a:p>
        </p:txBody>
      </p:sp>
      <p:sp>
        <p:nvSpPr>
          <p:cNvPr id="6" name="TextBox 5">
            <a:extLst>
              <a:ext uri="{FF2B5EF4-FFF2-40B4-BE49-F238E27FC236}">
                <a16:creationId xmlns:a16="http://schemas.microsoft.com/office/drawing/2014/main" id="{0656544E-1825-C422-1713-3D0EDBD2620A}"/>
              </a:ext>
            </a:extLst>
          </p:cNvPr>
          <p:cNvSpPr txBox="1"/>
          <p:nvPr userDrawn="1"/>
        </p:nvSpPr>
        <p:spPr>
          <a:xfrm>
            <a:off x="11010900" y="6591300"/>
            <a:ext cx="823944" cy="139846"/>
          </a:xfrm>
          <a:prstGeom prst="rect">
            <a:avLst/>
          </a:prstGeom>
          <a:noFill/>
        </p:spPr>
        <p:txBody>
          <a:bodyPr wrap="none" lIns="0" tIns="0" rIns="0" bIns="0" rtlCol="0">
            <a:spAutoFit/>
          </a:bodyPr>
          <a:lstStyle/>
          <a:p>
            <a:pPr algn="l">
              <a:lnSpc>
                <a:spcPct val="110000"/>
              </a:lnSpc>
              <a:spcBef>
                <a:spcPts val="0"/>
              </a:spcBef>
              <a:spcAft>
                <a:spcPts val="0"/>
              </a:spcAft>
            </a:pPr>
            <a:r>
              <a:rPr lang="en-US" sz="900">
                <a:latin typeface="+mn-lt"/>
                <a:ea typeface="MS Mincho" panose="02020609040205080304" pitchFamily="49" charset="-128"/>
              </a:rPr>
              <a:t>© Amgen 2023</a:t>
            </a:r>
          </a:p>
        </p:txBody>
      </p:sp>
      <p:sp>
        <p:nvSpPr>
          <p:cNvPr id="7" name="Rectangle 6">
            <a:extLst>
              <a:ext uri="{FF2B5EF4-FFF2-40B4-BE49-F238E27FC236}">
                <a16:creationId xmlns:a16="http://schemas.microsoft.com/office/drawing/2014/main" id="{B97ED4DE-3D5F-466A-A86D-DBA7440307C1}"/>
              </a:ext>
            </a:extLst>
          </p:cNvPr>
          <p:cNvSpPr>
            <a:spLocks noGrp="1" noChangeArrowheads="1"/>
          </p:cNvSpPr>
          <p:nvPr userDrawn="1"/>
        </p:nvSpPr>
        <p:spPr bwMode="gray">
          <a:xfrm>
            <a:off x="365126" y="6526079"/>
            <a:ext cx="409575" cy="208386"/>
          </a:xfrm>
          <a:prstGeom prst="rect">
            <a:avLst/>
          </a:prstGeom>
          <a:noFill/>
          <a:ln w="9525" algn="ctr">
            <a:noFill/>
            <a:miter lim="800000"/>
            <a:headEnd/>
            <a:tailEnd/>
          </a:ln>
          <a:effectLst/>
        </p:spPr>
        <p:txBody>
          <a:bodyPr lIns="0" tIns="0" rIns="0" bIns="0" anchor="b"/>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algn="l" defTabSz="775867" eaLnBrk="1" hangingPunct="1">
              <a:defRPr/>
            </a:pPr>
            <a:fld id="{3DBC93D6-C358-9648-9CB7-FB101C9037AB}" type="slidenum">
              <a:rPr lang="en-US" sz="800" b="0">
                <a:solidFill>
                  <a:schemeClr val="tx1"/>
                </a:solidFill>
                <a:latin typeface="Century Gothic" panose="020B0502020202020204" pitchFamily="34" charset="0"/>
              </a:rPr>
              <a:pPr algn="l" defTabSz="775867" eaLnBrk="1" hangingPunct="1">
                <a:defRPr/>
              </a:pPr>
              <a:t>‹#›</a:t>
            </a:fld>
            <a:endParaRPr lang="en-US" sz="800" b="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8981464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3" name="Title Placeholder 6">
            <a:extLst>
              <a:ext uri="{FF2B5EF4-FFF2-40B4-BE49-F238E27FC236}">
                <a16:creationId xmlns:a16="http://schemas.microsoft.com/office/drawing/2014/main" id="{E03C9051-71C2-8818-7195-7AFD1A61641F}"/>
              </a:ext>
            </a:extLst>
          </p:cNvPr>
          <p:cNvSpPr>
            <a:spLocks noGrp="1"/>
          </p:cNvSpPr>
          <p:nvPr>
            <p:ph type="title" hasCustomPrompt="1"/>
          </p:nvPr>
        </p:nvSpPr>
        <p:spPr>
          <a:xfrm>
            <a:off x="365125" y="484632"/>
            <a:ext cx="9632315" cy="430887"/>
          </a:xfrm>
          <a:prstGeom prst="rect">
            <a:avLst/>
          </a:prstGeom>
        </p:spPr>
        <p:txBody>
          <a:bodyPr vert="horz" wrap="square" lIns="0" tIns="0" rIns="0" bIns="0" rtlCol="0" anchor="t" anchorCtr="0">
            <a:sp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117022A7-4BA8-FCB7-5074-1B56CECD6DF8}"/>
              </a:ext>
            </a:extLst>
          </p:cNvPr>
          <p:cNvSpPr>
            <a:spLocks noGrp="1"/>
          </p:cNvSpPr>
          <p:nvPr>
            <p:ph sz="quarter" idx="10" hasCustomPrompt="1"/>
          </p:nvPr>
        </p:nvSpPr>
        <p:spPr>
          <a:xfrm>
            <a:off x="365125" y="1574800"/>
            <a:ext cx="9632315" cy="4509008"/>
          </a:xfrm>
        </p:spPr>
        <p:txBody>
          <a:bodyPr/>
          <a:lstStyle>
            <a:lvl1pPr marL="749808" indent="-749808">
              <a:lnSpc>
                <a:spcPct val="90000"/>
              </a:lnSpc>
              <a:spcBef>
                <a:spcPts val="1800"/>
              </a:spcBef>
              <a:buClr>
                <a:schemeClr val="accent1"/>
              </a:buClr>
              <a:buSzPct val="100000"/>
              <a:buFont typeface="+mj-lt"/>
              <a:buAutoNum type="arabicPlain"/>
              <a:tabLst/>
              <a:defRPr sz="2800" b="0">
                <a:solidFill>
                  <a:schemeClr val="tx1"/>
                </a:solidFill>
              </a:defRPr>
            </a:lvl1pPr>
          </a:lstStyle>
          <a:p>
            <a:pPr lvl="0"/>
            <a:r>
              <a:rPr lang="en-US"/>
              <a:t>Click to edit master text styles</a:t>
            </a:r>
          </a:p>
          <a:p>
            <a:pPr lvl="0"/>
            <a:endParaRPr lang="en-US"/>
          </a:p>
        </p:txBody>
      </p:sp>
      <p:pic>
        <p:nvPicPr>
          <p:cNvPr id="4" name="Picture 2">
            <a:extLst>
              <a:ext uri="{FF2B5EF4-FFF2-40B4-BE49-F238E27FC236}">
                <a16:creationId xmlns:a16="http://schemas.microsoft.com/office/drawing/2014/main" id="{D2290F0C-DA2A-C1D7-AF41-1138CFCFDBD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7923183" y="2697829"/>
            <a:ext cx="6381534" cy="16427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00B4937-B3BA-1C4F-6C77-7CD22BF2BE35}"/>
              </a:ext>
            </a:extLst>
          </p:cNvPr>
          <p:cNvSpPr>
            <a:spLocks noGrp="1" noChangeArrowheads="1"/>
          </p:cNvSpPr>
          <p:nvPr userDrawn="1"/>
        </p:nvSpPr>
        <p:spPr bwMode="gray">
          <a:xfrm>
            <a:off x="365126" y="6526079"/>
            <a:ext cx="409575" cy="208386"/>
          </a:xfrm>
          <a:prstGeom prst="rect">
            <a:avLst/>
          </a:prstGeom>
          <a:noFill/>
          <a:ln w="9525" algn="ctr">
            <a:noFill/>
            <a:miter lim="800000"/>
            <a:headEnd/>
            <a:tailEnd/>
          </a:ln>
          <a:effectLst/>
        </p:spPr>
        <p:txBody>
          <a:bodyPr lIns="0" tIns="0" rIns="0" bIns="0" anchor="b"/>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algn="l" defTabSz="775867" eaLnBrk="1" hangingPunct="1">
              <a:defRPr/>
            </a:pPr>
            <a:fld id="{3DBC93D6-C358-9648-9CB7-FB101C9037AB}" type="slidenum">
              <a:rPr lang="en-US" sz="800" b="0">
                <a:solidFill>
                  <a:schemeClr val="tx1"/>
                </a:solidFill>
                <a:latin typeface="Century Gothic" panose="020B0502020202020204" pitchFamily="34" charset="0"/>
              </a:rPr>
              <a:pPr algn="l" defTabSz="775867" eaLnBrk="1" hangingPunct="1">
                <a:defRPr/>
              </a:pPr>
              <a:t>‹#›</a:t>
            </a:fld>
            <a:endParaRPr lang="en-US" sz="800" b="0">
              <a:solidFill>
                <a:schemeClr val="tx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32464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enda - Customized">
    <p:spTree>
      <p:nvGrpSpPr>
        <p:cNvPr id="1" name=""/>
        <p:cNvGrpSpPr/>
        <p:nvPr/>
      </p:nvGrpSpPr>
      <p:grpSpPr>
        <a:xfrm>
          <a:off x="0" y="0"/>
          <a:ext cx="0" cy="0"/>
          <a:chOff x="0" y="0"/>
          <a:chExt cx="0" cy="0"/>
        </a:xfrm>
      </p:grpSpPr>
      <p:sp>
        <p:nvSpPr>
          <p:cNvPr id="3" name="Title Placeholder 6">
            <a:extLst>
              <a:ext uri="{FF2B5EF4-FFF2-40B4-BE49-F238E27FC236}">
                <a16:creationId xmlns:a16="http://schemas.microsoft.com/office/drawing/2014/main" id="{E03C9051-71C2-8818-7195-7AFD1A61641F}"/>
              </a:ext>
            </a:extLst>
          </p:cNvPr>
          <p:cNvSpPr>
            <a:spLocks noGrp="1"/>
          </p:cNvSpPr>
          <p:nvPr>
            <p:ph type="title" hasCustomPrompt="1"/>
          </p:nvPr>
        </p:nvSpPr>
        <p:spPr>
          <a:xfrm>
            <a:off x="365125" y="484632"/>
            <a:ext cx="9632315" cy="430887"/>
          </a:xfrm>
          <a:prstGeom prst="rect">
            <a:avLst/>
          </a:prstGeom>
        </p:spPr>
        <p:txBody>
          <a:bodyPr vert="horz" wrap="square" lIns="0" tIns="0" rIns="0" bIns="0" rtlCol="0" anchor="t" anchorCtr="0">
            <a:spAutoFit/>
          </a:bodyPr>
          <a:lstStyle>
            <a:lvl1pPr>
              <a:defRPr sz="2800"/>
            </a:lvl1pPr>
          </a:lstStyle>
          <a:p>
            <a:r>
              <a:rPr lang="en-US"/>
              <a:t>Click To Edit Master Title Style</a:t>
            </a:r>
          </a:p>
        </p:txBody>
      </p:sp>
      <p:pic>
        <p:nvPicPr>
          <p:cNvPr id="4" name="Picture 2">
            <a:extLst>
              <a:ext uri="{FF2B5EF4-FFF2-40B4-BE49-F238E27FC236}">
                <a16:creationId xmlns:a16="http://schemas.microsoft.com/office/drawing/2014/main" id="{D2290F0C-DA2A-C1D7-AF41-1138CFCFDBD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7923183" y="2697829"/>
            <a:ext cx="6381534" cy="16427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D532C8A-653C-7156-C56C-C9BA46B15D9E}"/>
              </a:ext>
            </a:extLst>
          </p:cNvPr>
          <p:cNvSpPr>
            <a:spLocks noGrp="1" noChangeArrowheads="1"/>
          </p:cNvSpPr>
          <p:nvPr userDrawn="1"/>
        </p:nvSpPr>
        <p:spPr bwMode="gray">
          <a:xfrm>
            <a:off x="365126" y="6526079"/>
            <a:ext cx="409575" cy="208386"/>
          </a:xfrm>
          <a:prstGeom prst="rect">
            <a:avLst/>
          </a:prstGeom>
          <a:noFill/>
          <a:ln w="9525" algn="ctr">
            <a:noFill/>
            <a:miter lim="800000"/>
            <a:headEnd/>
            <a:tailEnd/>
          </a:ln>
          <a:effectLst/>
        </p:spPr>
        <p:txBody>
          <a:bodyPr lIns="0" tIns="0" rIns="0" bIns="0" anchor="b"/>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algn="l" defTabSz="775867" eaLnBrk="1" hangingPunct="1">
              <a:defRPr/>
            </a:pPr>
            <a:fld id="{3DBC93D6-C358-9648-9CB7-FB101C9037AB}" type="slidenum">
              <a:rPr lang="en-US" sz="800" b="0">
                <a:solidFill>
                  <a:schemeClr val="tx1"/>
                </a:solidFill>
                <a:latin typeface="Century Gothic" panose="020B0502020202020204" pitchFamily="34" charset="0"/>
              </a:rPr>
              <a:pPr algn="l" defTabSz="775867" eaLnBrk="1" hangingPunct="1">
                <a:defRPr/>
              </a:pPr>
              <a:t>‹#›</a:t>
            </a:fld>
            <a:endParaRPr lang="en-US" sz="800" b="0">
              <a:solidFill>
                <a:schemeClr val="tx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430391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lumns with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365126" y="1574800"/>
            <a:ext cx="5446394"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4" name="Content Placeholder 2">
            <a:extLst>
              <a:ext uri="{FF2B5EF4-FFF2-40B4-BE49-F238E27FC236}">
                <a16:creationId xmlns:a16="http://schemas.microsoft.com/office/drawing/2014/main" id="{CA76205D-A082-F7C7-7627-956487C830EE}"/>
              </a:ext>
            </a:extLst>
          </p:cNvPr>
          <p:cNvSpPr>
            <a:spLocks noGrp="1"/>
          </p:cNvSpPr>
          <p:nvPr>
            <p:ph idx="12"/>
          </p:nvPr>
        </p:nvSpPr>
        <p:spPr>
          <a:xfrm>
            <a:off x="6410326" y="1574800"/>
            <a:ext cx="5446394"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39753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_Log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737656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_No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BF1C7D-11D0-233B-4E6A-74BE1B917F1D}"/>
              </a:ext>
            </a:extLst>
          </p:cNvPr>
          <p:cNvSpPr/>
          <p:nvPr userDrawn="1"/>
        </p:nvSpPr>
        <p:spPr>
          <a:xfrm>
            <a:off x="9303657" y="5954256"/>
            <a:ext cx="2888343" cy="903744"/>
          </a:xfrm>
          <a:prstGeom prst="rect">
            <a:avLst/>
          </a:prstGeom>
          <a:solidFill>
            <a:schemeClr val="bg1"/>
          </a:solidFill>
          <a:ln w="50800" cap="flat">
            <a:noFill/>
            <a:prstDash val="solid"/>
            <a:miter/>
          </a:ln>
        </p:spPr>
        <p:txBody>
          <a:bodyPr rtlCol="0" anchor="ctr"/>
          <a:lstStyle/>
          <a:p>
            <a:pPr algn="l"/>
            <a:endParaRPr lang="en-US"/>
          </a:p>
        </p:txBody>
      </p:sp>
    </p:spTree>
    <p:custDataLst>
      <p:tags r:id="rId1"/>
    </p:custDataLst>
    <p:extLst>
      <p:ext uri="{BB962C8B-B14F-4D97-AF65-F5344CB8AC3E}">
        <p14:creationId xmlns:p14="http://schemas.microsoft.com/office/powerpoint/2010/main" val="1598879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Slide_Gradient">
    <p:bg>
      <p:bgPr>
        <a:gradFill>
          <a:gsLst>
            <a:gs pos="0">
              <a:schemeClr val="accent2"/>
            </a:gs>
            <a:gs pos="39000">
              <a:srgbClr val="0090D4"/>
            </a:gs>
            <a:gs pos="80000">
              <a:schemeClr val="accent1"/>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125" y="2313432"/>
            <a:ext cx="106457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5" name="Graphic 4">
            <a:extLst>
              <a:ext uri="{FF2B5EF4-FFF2-40B4-BE49-F238E27FC236}">
                <a16:creationId xmlns:a16="http://schemas.microsoft.com/office/drawing/2014/main" id="{9D803154-09E7-7D60-B2A0-43C37AAF8A56}"/>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61155" r="17"/>
          <a:stretch/>
        </p:blipFill>
        <p:spPr>
          <a:xfrm>
            <a:off x="0" y="4956175"/>
            <a:ext cx="8550275" cy="1262331"/>
          </a:xfrm>
          <a:prstGeom prst="rect">
            <a:avLst/>
          </a:prstGeom>
        </p:spPr>
      </p:pic>
      <p:pic>
        <p:nvPicPr>
          <p:cNvPr id="11" name="Graphic 10">
            <a:extLst>
              <a:ext uri="{FF2B5EF4-FFF2-40B4-BE49-F238E27FC236}">
                <a16:creationId xmlns:a16="http://schemas.microsoft.com/office/drawing/2014/main" id="{5F090E6C-CA23-3393-8F44-8A057F6ECE87}"/>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69425" y="5085263"/>
            <a:ext cx="2630048" cy="626202"/>
          </a:xfrm>
          <a:prstGeom prst="rect">
            <a:avLst/>
          </a:prstGeom>
        </p:spPr>
      </p:pic>
    </p:spTree>
    <p:extLst>
      <p:ext uri="{BB962C8B-B14F-4D97-AF65-F5344CB8AC3E}">
        <p14:creationId xmlns:p14="http://schemas.microsoft.com/office/powerpoint/2010/main" val="378416955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Slide_Amgen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125" y="2313432"/>
            <a:ext cx="106457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4" name="Graphic 3">
            <a:extLst>
              <a:ext uri="{FF2B5EF4-FFF2-40B4-BE49-F238E27FC236}">
                <a16:creationId xmlns:a16="http://schemas.microsoft.com/office/drawing/2014/main" id="{08ECA461-0B56-34C2-12A1-F9FA61D9929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369425" y="5085263"/>
            <a:ext cx="2630048" cy="626202"/>
          </a:xfrm>
          <a:prstGeom prst="rect">
            <a:avLst/>
          </a:prstGeom>
        </p:spPr>
      </p:pic>
      <p:pic>
        <p:nvPicPr>
          <p:cNvPr id="13" name="Picture 12">
            <a:extLst>
              <a:ext uri="{FF2B5EF4-FFF2-40B4-BE49-F238E27FC236}">
                <a16:creationId xmlns:a16="http://schemas.microsoft.com/office/drawing/2014/main" id="{E3DE3D18-924A-E439-363E-C0904B157BDF}"/>
              </a:ext>
            </a:extLst>
          </p:cNvPr>
          <p:cNvPicPr>
            <a:picLocks noChangeAspect="1"/>
          </p:cNvPicPr>
          <p:nvPr userDrawn="1"/>
        </p:nvPicPr>
        <p:blipFill>
          <a:blip r:embed="rId4"/>
          <a:stretch>
            <a:fillRect/>
          </a:stretch>
        </p:blipFill>
        <p:spPr>
          <a:xfrm>
            <a:off x="-1" y="4949969"/>
            <a:ext cx="8547333" cy="1268078"/>
          </a:xfrm>
          <a:prstGeom prst="rect">
            <a:avLst/>
          </a:prstGeom>
        </p:spPr>
      </p:pic>
    </p:spTree>
    <p:extLst>
      <p:ext uri="{BB962C8B-B14F-4D97-AF65-F5344CB8AC3E}">
        <p14:creationId xmlns:p14="http://schemas.microsoft.com/office/powerpoint/2010/main" val="19957774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Slide_Amgen Blu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125" y="2313432"/>
            <a:ext cx="93503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6" name="Graphic 5">
            <a:extLst>
              <a:ext uri="{FF2B5EF4-FFF2-40B4-BE49-F238E27FC236}">
                <a16:creationId xmlns:a16="http://schemas.microsoft.com/office/drawing/2014/main" id="{2BF76BD7-AB8B-BB11-438A-36C88D34209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7876104" y="2628899"/>
            <a:ext cx="6667500" cy="1587501"/>
          </a:xfrm>
          <a:prstGeom prst="rect">
            <a:avLst/>
          </a:prstGeom>
        </p:spPr>
      </p:pic>
      <p:pic>
        <p:nvPicPr>
          <p:cNvPr id="3" name="Picture 2">
            <a:extLst>
              <a:ext uri="{FF2B5EF4-FFF2-40B4-BE49-F238E27FC236}">
                <a16:creationId xmlns:a16="http://schemas.microsoft.com/office/drawing/2014/main" id="{27619DBD-FCFC-171A-AE64-08BF50C2B383}"/>
              </a:ext>
            </a:extLst>
          </p:cNvPr>
          <p:cNvPicPr>
            <a:picLocks noChangeAspect="1"/>
          </p:cNvPicPr>
          <p:nvPr userDrawn="1"/>
        </p:nvPicPr>
        <p:blipFill>
          <a:blip r:embed="rId4"/>
          <a:stretch>
            <a:fillRect/>
          </a:stretch>
        </p:blipFill>
        <p:spPr>
          <a:xfrm>
            <a:off x="-1" y="4949969"/>
            <a:ext cx="8547333" cy="1268078"/>
          </a:xfrm>
          <a:prstGeom prst="rect">
            <a:avLst/>
          </a:prstGeom>
        </p:spPr>
      </p:pic>
    </p:spTree>
    <p:extLst>
      <p:ext uri="{BB962C8B-B14F-4D97-AF65-F5344CB8AC3E}">
        <p14:creationId xmlns:p14="http://schemas.microsoft.com/office/powerpoint/2010/main" val="224618856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Slide_Sk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125" y="2313432"/>
            <a:ext cx="95789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5" name="Graphic 4">
            <a:extLst>
              <a:ext uri="{FF2B5EF4-FFF2-40B4-BE49-F238E27FC236}">
                <a16:creationId xmlns:a16="http://schemas.microsoft.com/office/drawing/2014/main" id="{1C1D202B-A253-38C5-CE70-C8B6EC0EEF0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7876104" y="2628899"/>
            <a:ext cx="6667500" cy="1587501"/>
          </a:xfrm>
          <a:prstGeom prst="rect">
            <a:avLst/>
          </a:prstGeom>
        </p:spPr>
      </p:pic>
      <p:pic>
        <p:nvPicPr>
          <p:cNvPr id="7" name="Picture 6">
            <a:extLst>
              <a:ext uri="{FF2B5EF4-FFF2-40B4-BE49-F238E27FC236}">
                <a16:creationId xmlns:a16="http://schemas.microsoft.com/office/drawing/2014/main" id="{040C5373-9D7F-B564-FFE8-3A4244C85AE3}"/>
              </a:ext>
            </a:extLst>
          </p:cNvPr>
          <p:cNvPicPr>
            <a:picLocks noChangeAspect="1"/>
          </p:cNvPicPr>
          <p:nvPr userDrawn="1"/>
        </p:nvPicPr>
        <p:blipFill rotWithShape="1">
          <a:blip r:embed="rId4"/>
          <a:srcRect l="58308"/>
          <a:stretch/>
        </p:blipFill>
        <p:spPr>
          <a:xfrm>
            <a:off x="0" y="4951380"/>
            <a:ext cx="9241276" cy="1299323"/>
          </a:xfrm>
          <a:prstGeom prst="rect">
            <a:avLst/>
          </a:prstGeom>
        </p:spPr>
      </p:pic>
    </p:spTree>
    <p:extLst>
      <p:ext uri="{BB962C8B-B14F-4D97-AF65-F5344CB8AC3E}">
        <p14:creationId xmlns:p14="http://schemas.microsoft.com/office/powerpoint/2010/main" val="115120659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Slide Outline_Gradient">
    <p:bg>
      <p:bgPr>
        <a:gradFill>
          <a:gsLst>
            <a:gs pos="0">
              <a:schemeClr val="accent2"/>
            </a:gs>
            <a:gs pos="39000">
              <a:srgbClr val="0090D4"/>
            </a:gs>
            <a:gs pos="80000">
              <a:schemeClr val="accent1"/>
            </a:gs>
          </a:gsLst>
          <a:lin ang="2700000" scaled="1"/>
        </a:gra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2FF47D6-89C2-ABE6-B6D8-5558BDE456C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6" r="6055"/>
          <a:stretch/>
        </p:blipFill>
        <p:spPr>
          <a:xfrm>
            <a:off x="0" y="1555006"/>
            <a:ext cx="12201553" cy="2926080"/>
          </a:xfrm>
          <a:prstGeom prst="rect">
            <a:avLst/>
          </a:prstGeom>
        </p:spPr>
      </p:pic>
      <p:sp>
        <p:nvSpPr>
          <p:cNvPr id="2" name="Title 1"/>
          <p:cNvSpPr>
            <a:spLocks noGrp="1"/>
          </p:cNvSpPr>
          <p:nvPr>
            <p:ph type="title" hasCustomPrompt="1"/>
          </p:nvPr>
        </p:nvSpPr>
        <p:spPr>
          <a:xfrm>
            <a:off x="1179576" y="2313432"/>
            <a:ext cx="106457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4" name="Graphic 3">
            <a:extLst>
              <a:ext uri="{FF2B5EF4-FFF2-40B4-BE49-F238E27FC236}">
                <a16:creationId xmlns:a16="http://schemas.microsoft.com/office/drawing/2014/main" id="{E8BCC669-489B-0220-682D-D288C3D2668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17958" y="6225542"/>
            <a:ext cx="1294641" cy="308248"/>
          </a:xfrm>
          <a:prstGeom prst="rect">
            <a:avLst/>
          </a:prstGeom>
        </p:spPr>
      </p:pic>
    </p:spTree>
    <p:extLst>
      <p:ext uri="{BB962C8B-B14F-4D97-AF65-F5344CB8AC3E}">
        <p14:creationId xmlns:p14="http://schemas.microsoft.com/office/powerpoint/2010/main" val="80064438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Slide Outline_Amgen Blu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2FF47D6-89C2-ABE6-B6D8-5558BDE456C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6" r="6055"/>
          <a:stretch/>
        </p:blipFill>
        <p:spPr>
          <a:xfrm>
            <a:off x="0" y="1555006"/>
            <a:ext cx="12201553" cy="2926080"/>
          </a:xfrm>
          <a:prstGeom prst="rect">
            <a:avLst/>
          </a:prstGeom>
        </p:spPr>
      </p:pic>
      <p:sp>
        <p:nvSpPr>
          <p:cNvPr id="2" name="Title 1"/>
          <p:cNvSpPr>
            <a:spLocks noGrp="1"/>
          </p:cNvSpPr>
          <p:nvPr>
            <p:ph type="title" hasCustomPrompt="1"/>
          </p:nvPr>
        </p:nvSpPr>
        <p:spPr>
          <a:xfrm>
            <a:off x="1179576" y="2313432"/>
            <a:ext cx="106457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4" name="Graphic 3">
            <a:extLst>
              <a:ext uri="{FF2B5EF4-FFF2-40B4-BE49-F238E27FC236}">
                <a16:creationId xmlns:a16="http://schemas.microsoft.com/office/drawing/2014/main" id="{293C3D1E-B2ED-A612-DA14-6C3619487432}"/>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17958" y="6225542"/>
            <a:ext cx="1294641" cy="308248"/>
          </a:xfrm>
          <a:prstGeom prst="rect">
            <a:avLst/>
          </a:prstGeom>
        </p:spPr>
      </p:pic>
    </p:spTree>
    <p:extLst>
      <p:ext uri="{BB962C8B-B14F-4D97-AF65-F5344CB8AC3E}">
        <p14:creationId xmlns:p14="http://schemas.microsoft.com/office/powerpoint/2010/main" val="285571289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Slide Outline_Sky">
    <p:bg>
      <p:bgPr>
        <a:solidFill>
          <a:schemeClr val="accent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2FF47D6-89C2-ABE6-B6D8-5558BDE456C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6" r="6055"/>
          <a:stretch/>
        </p:blipFill>
        <p:spPr>
          <a:xfrm>
            <a:off x="0" y="1555006"/>
            <a:ext cx="12201553" cy="2926080"/>
          </a:xfrm>
          <a:prstGeom prst="rect">
            <a:avLst/>
          </a:prstGeom>
        </p:spPr>
      </p:pic>
      <p:sp>
        <p:nvSpPr>
          <p:cNvPr id="2" name="Title 1"/>
          <p:cNvSpPr>
            <a:spLocks noGrp="1"/>
          </p:cNvSpPr>
          <p:nvPr>
            <p:ph type="title" hasCustomPrompt="1"/>
          </p:nvPr>
        </p:nvSpPr>
        <p:spPr>
          <a:xfrm>
            <a:off x="1179576" y="2313432"/>
            <a:ext cx="10645775" cy="1323110"/>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4" name="Graphic 3">
            <a:extLst>
              <a:ext uri="{FF2B5EF4-FFF2-40B4-BE49-F238E27FC236}">
                <a16:creationId xmlns:a16="http://schemas.microsoft.com/office/drawing/2014/main" id="{8473AA82-ECE0-F7A5-E289-AFE8B58AF71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17958" y="6225542"/>
            <a:ext cx="1294641" cy="308248"/>
          </a:xfrm>
          <a:prstGeom prst="rect">
            <a:avLst/>
          </a:prstGeom>
        </p:spPr>
      </p:pic>
    </p:spTree>
    <p:extLst>
      <p:ext uri="{BB962C8B-B14F-4D97-AF65-F5344CB8AC3E}">
        <p14:creationId xmlns:p14="http://schemas.microsoft.com/office/powerpoint/2010/main" val="152258203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Slide Outline_Whit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C171C62-B9E9-6582-342F-9D93DA099038}"/>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716" r="6055"/>
          <a:stretch/>
        </p:blipFill>
        <p:spPr>
          <a:xfrm>
            <a:off x="0" y="1555006"/>
            <a:ext cx="12201553" cy="2926080"/>
          </a:xfrm>
          <a:prstGeom prst="rect">
            <a:avLst/>
          </a:prstGeom>
        </p:spPr>
      </p:pic>
      <p:sp>
        <p:nvSpPr>
          <p:cNvPr id="2" name="Title 1"/>
          <p:cNvSpPr>
            <a:spLocks noGrp="1"/>
          </p:cNvSpPr>
          <p:nvPr>
            <p:ph type="title" hasCustomPrompt="1"/>
          </p:nvPr>
        </p:nvSpPr>
        <p:spPr>
          <a:xfrm>
            <a:off x="1179576" y="2313432"/>
            <a:ext cx="10645775" cy="1323110"/>
          </a:xfrm>
          <a:prstGeom prst="rect">
            <a:avLst/>
          </a:prstGeom>
        </p:spPr>
        <p:txBody>
          <a:bodyPr lIns="0" tIns="0" rIns="0" bIns="0" anchor="b">
            <a:noAutofit/>
          </a:bodyPr>
          <a:lstStyle>
            <a:lvl1pPr algn="l">
              <a:lnSpc>
                <a:spcPts val="4680"/>
              </a:lnSpc>
              <a:defRPr sz="4000" b="0" spc="0" baseline="0">
                <a:solidFill>
                  <a:schemeClr val="accent1"/>
                </a:solidFill>
                <a:effectLst/>
                <a:latin typeface="+mj-lt"/>
              </a:defRPr>
            </a:lvl1pPr>
          </a:lstStyle>
          <a:p>
            <a:r>
              <a:rPr lang="en-US"/>
              <a:t>Click To Edit Master Title Style</a:t>
            </a:r>
          </a:p>
        </p:txBody>
      </p:sp>
      <p:pic>
        <p:nvPicPr>
          <p:cNvPr id="5" name="Graphic 4">
            <a:extLst>
              <a:ext uri="{FF2B5EF4-FFF2-40B4-BE49-F238E27FC236}">
                <a16:creationId xmlns:a16="http://schemas.microsoft.com/office/drawing/2014/main" id="{4CB53F91-31AF-F0AA-72F9-1922F70D031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17958" y="6225542"/>
            <a:ext cx="1294641" cy="308248"/>
          </a:xfrm>
          <a:prstGeom prst="rect">
            <a:avLst/>
          </a:prstGeom>
        </p:spPr>
      </p:pic>
    </p:spTree>
    <p:extLst>
      <p:ext uri="{BB962C8B-B14F-4D97-AF65-F5344CB8AC3E}">
        <p14:creationId xmlns:p14="http://schemas.microsoft.com/office/powerpoint/2010/main" val="224655241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Slide with Image2_White">
    <p:bg>
      <p:bgPr>
        <a:solidFill>
          <a:schemeClr val="bg1"/>
        </a:solidFill>
        <a:effectLst/>
      </p:bgPr>
    </p:bg>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0D22D8B5-A53E-9F27-F895-D60051766041}"/>
              </a:ext>
            </a:extLst>
          </p:cNvPr>
          <p:cNvSpPr>
            <a:spLocks noGrp="1"/>
          </p:cNvSpPr>
          <p:nvPr>
            <p:ph type="pic" sz="quarter" idx="16"/>
          </p:nvPr>
        </p:nvSpPr>
        <p:spPr>
          <a:xfrm>
            <a:off x="0" y="-1"/>
            <a:ext cx="12204191" cy="5689601"/>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2" name="Title 1"/>
          <p:cNvSpPr>
            <a:spLocks noGrp="1"/>
          </p:cNvSpPr>
          <p:nvPr>
            <p:ph type="title" hasCustomPrompt="1"/>
          </p:nvPr>
        </p:nvSpPr>
        <p:spPr>
          <a:xfrm>
            <a:off x="1179576" y="3059084"/>
            <a:ext cx="10645775" cy="577458"/>
          </a:xfrm>
          <a:prstGeom prst="rect">
            <a:avLst/>
          </a:prstGeom>
        </p:spPr>
        <p:txBody>
          <a:bodyPr lIns="0" tIns="0" rIns="0" bIns="0" anchor="b">
            <a:noAutofit/>
          </a:bodyPr>
          <a:lstStyle>
            <a:lvl1pPr algn="l">
              <a:lnSpc>
                <a:spcPts val="4680"/>
              </a:lnSpc>
              <a:defRPr sz="4000" b="0" spc="0" baseline="0">
                <a:solidFill>
                  <a:schemeClr val="bg1"/>
                </a:solidFill>
                <a:effectLst/>
                <a:latin typeface="+mj-lt"/>
              </a:defRPr>
            </a:lvl1pPr>
          </a:lstStyle>
          <a:p>
            <a:r>
              <a:rPr lang="en-US"/>
              <a:t>Click To Edit Master Title Style</a:t>
            </a:r>
          </a:p>
        </p:txBody>
      </p:sp>
      <p:pic>
        <p:nvPicPr>
          <p:cNvPr id="4" name="Graphic 3">
            <a:extLst>
              <a:ext uri="{FF2B5EF4-FFF2-40B4-BE49-F238E27FC236}">
                <a16:creationId xmlns:a16="http://schemas.microsoft.com/office/drawing/2014/main" id="{51BFBDD2-1AF9-91B5-BF36-65D95A417B8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17958" y="6225542"/>
            <a:ext cx="1294641" cy="308248"/>
          </a:xfrm>
          <a:prstGeom prst="rect">
            <a:avLst/>
          </a:prstGeom>
        </p:spPr>
      </p:pic>
    </p:spTree>
    <p:extLst>
      <p:ext uri="{BB962C8B-B14F-4D97-AF65-F5344CB8AC3E}">
        <p14:creationId xmlns:p14="http://schemas.microsoft.com/office/powerpoint/2010/main" val="38958678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Left-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365126" y="1574800"/>
            <a:ext cx="6327774"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4" name="Picture Placeholder 7">
            <a:extLst>
              <a:ext uri="{FF2B5EF4-FFF2-40B4-BE49-F238E27FC236}">
                <a16:creationId xmlns:a16="http://schemas.microsoft.com/office/drawing/2014/main" id="{8AC3CAFA-42F3-2B29-4347-99C0BEAF57E2}"/>
              </a:ext>
            </a:extLst>
          </p:cNvPr>
          <p:cNvSpPr>
            <a:spLocks noGrp="1"/>
          </p:cNvSpPr>
          <p:nvPr>
            <p:ph type="pic" sz="quarter" idx="16"/>
          </p:nvPr>
        </p:nvSpPr>
        <p:spPr>
          <a:xfrm>
            <a:off x="7226682" y="1574799"/>
            <a:ext cx="4965318" cy="3633213"/>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6" name="Text Placeholder 8">
            <a:extLst>
              <a:ext uri="{FF2B5EF4-FFF2-40B4-BE49-F238E27FC236}">
                <a16:creationId xmlns:a16="http://schemas.microsoft.com/office/drawing/2014/main" id="{C5259F4E-3B0A-1419-5A9B-713706AB3BE2}"/>
              </a:ext>
            </a:extLst>
          </p:cNvPr>
          <p:cNvSpPr>
            <a:spLocks noGrp="1"/>
          </p:cNvSpPr>
          <p:nvPr>
            <p:ph type="body" sz="quarter" idx="18" hasCustomPrompt="1"/>
          </p:nvPr>
        </p:nvSpPr>
        <p:spPr>
          <a:xfrm>
            <a:off x="7214490" y="5203638"/>
            <a:ext cx="4977510" cy="430887"/>
          </a:xfrm>
          <a:gradFill>
            <a:gsLst>
              <a:gs pos="0">
                <a:schemeClr val="accent2"/>
              </a:gs>
              <a:gs pos="31500">
                <a:srgbClr val="0090D4"/>
              </a:gs>
              <a:gs pos="63000">
                <a:schemeClr val="accent1"/>
              </a:gs>
            </a:gsLst>
            <a:lin ang="720000" scaled="0"/>
          </a:gradFill>
        </p:spPr>
        <p:txBody>
          <a:bodyPr wrap="square" lIns="182880" tIns="91440" rIns="91440" bIns="91440" anchor="t" anchorCtr="0">
            <a:spAutoFit/>
          </a:bodyPr>
          <a:lstStyle>
            <a:lvl1pPr marL="0" indent="0" algn="l">
              <a:buNone/>
              <a:defRPr sz="1600" b="1" i="0">
                <a:solidFill>
                  <a:schemeClr val="bg1"/>
                </a:solidFill>
                <a:latin typeface="Century Gothic" panose="020B0502020202020204" pitchFamily="34" charset="0"/>
              </a:defRPr>
            </a:lvl1pPr>
          </a:lstStyle>
          <a:p>
            <a:pPr lvl="0"/>
            <a:r>
              <a:rPr lang="en-US"/>
              <a:t>Photo Title</a:t>
            </a:r>
          </a:p>
        </p:txBody>
      </p:sp>
    </p:spTree>
    <p:extLst>
      <p:ext uri="{BB962C8B-B14F-4D97-AF65-F5344CB8AC3E}">
        <p14:creationId xmlns:p14="http://schemas.microsoft.com/office/powerpoint/2010/main" val="150391099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Left - 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5499100" y="1574800"/>
            <a:ext cx="6327774"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4" name="Picture Placeholder 7">
            <a:extLst>
              <a:ext uri="{FF2B5EF4-FFF2-40B4-BE49-F238E27FC236}">
                <a16:creationId xmlns:a16="http://schemas.microsoft.com/office/drawing/2014/main" id="{8AC3CAFA-42F3-2B29-4347-99C0BEAF57E2}"/>
              </a:ext>
            </a:extLst>
          </p:cNvPr>
          <p:cNvSpPr>
            <a:spLocks noGrp="1"/>
          </p:cNvSpPr>
          <p:nvPr>
            <p:ph type="pic" sz="quarter" idx="16"/>
          </p:nvPr>
        </p:nvSpPr>
        <p:spPr>
          <a:xfrm>
            <a:off x="12192" y="1574799"/>
            <a:ext cx="4965318" cy="3633213"/>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6" name="Text Placeholder 8">
            <a:extLst>
              <a:ext uri="{FF2B5EF4-FFF2-40B4-BE49-F238E27FC236}">
                <a16:creationId xmlns:a16="http://schemas.microsoft.com/office/drawing/2014/main" id="{C5259F4E-3B0A-1419-5A9B-713706AB3BE2}"/>
              </a:ext>
            </a:extLst>
          </p:cNvPr>
          <p:cNvSpPr>
            <a:spLocks noGrp="1"/>
          </p:cNvSpPr>
          <p:nvPr>
            <p:ph type="body" sz="quarter" idx="18" hasCustomPrompt="1"/>
          </p:nvPr>
        </p:nvSpPr>
        <p:spPr>
          <a:xfrm>
            <a:off x="0" y="5203638"/>
            <a:ext cx="4977510" cy="430887"/>
          </a:xfrm>
          <a:gradFill>
            <a:gsLst>
              <a:gs pos="0">
                <a:schemeClr val="accent2"/>
              </a:gs>
              <a:gs pos="31500">
                <a:srgbClr val="0090D4"/>
              </a:gs>
              <a:gs pos="63000">
                <a:schemeClr val="accent1"/>
              </a:gs>
            </a:gsLst>
            <a:lin ang="720000" scaled="0"/>
          </a:gradFill>
        </p:spPr>
        <p:txBody>
          <a:bodyPr wrap="square" lIns="182880" tIns="91440" rIns="91440" bIns="91440" anchor="t" anchorCtr="0">
            <a:spAutoFit/>
          </a:bodyPr>
          <a:lstStyle>
            <a:lvl1pPr marL="0" indent="0" algn="l">
              <a:buNone/>
              <a:defRPr sz="1600" b="1" i="0">
                <a:solidFill>
                  <a:schemeClr val="bg1"/>
                </a:solidFill>
                <a:latin typeface="Century Gothic" panose="020B0502020202020204" pitchFamily="34" charset="0"/>
              </a:defRPr>
            </a:lvl1pPr>
          </a:lstStyle>
          <a:p>
            <a:pPr lvl="0"/>
            <a:r>
              <a:rPr lang="en-US"/>
              <a:t>Photo Title</a:t>
            </a:r>
          </a:p>
        </p:txBody>
      </p:sp>
    </p:spTree>
    <p:extLst>
      <p:ext uri="{BB962C8B-B14F-4D97-AF65-F5344CB8AC3E}">
        <p14:creationId xmlns:p14="http://schemas.microsoft.com/office/powerpoint/2010/main" val="357656935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Left - Takaway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365125" y="1574800"/>
            <a:ext cx="7102475"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7" name="Text Placeholder 10">
            <a:extLst>
              <a:ext uri="{FF2B5EF4-FFF2-40B4-BE49-F238E27FC236}">
                <a16:creationId xmlns:a16="http://schemas.microsoft.com/office/drawing/2014/main" id="{0ACB8E92-B63D-F639-C04E-26A053476B29}"/>
              </a:ext>
            </a:extLst>
          </p:cNvPr>
          <p:cNvSpPr>
            <a:spLocks noGrp="1"/>
          </p:cNvSpPr>
          <p:nvPr>
            <p:ph type="body" sz="quarter" idx="12" hasCustomPrompt="1"/>
          </p:nvPr>
        </p:nvSpPr>
        <p:spPr>
          <a:xfrm>
            <a:off x="8009467" y="1574800"/>
            <a:ext cx="4182533" cy="646331"/>
          </a:xfrm>
          <a:gradFill>
            <a:gsLst>
              <a:gs pos="0">
                <a:schemeClr val="accent2"/>
              </a:gs>
              <a:gs pos="39000">
                <a:srgbClr val="0090D4"/>
              </a:gs>
              <a:gs pos="80000">
                <a:schemeClr val="accent1"/>
              </a:gs>
            </a:gsLst>
            <a:lin ang="2700000" scaled="1"/>
          </a:gradFill>
          <a:ln w="50800" cap="flat">
            <a:noFill/>
            <a:prstDash val="solid"/>
            <a:miter/>
          </a:ln>
        </p:spPr>
        <p:txBody>
          <a:bodyPr wrap="square" lIns="182880" tIns="182880" rIns="91440" bIns="182880" rtlCol="0" anchor="t" anchorCtr="0">
            <a:spAutoFit/>
          </a:bodyPr>
          <a:lstStyle>
            <a:lvl1pPr marL="0" indent="0">
              <a:buNone/>
              <a:defRPr lang="en-US" b="1" cap="all" baseline="0" dirty="0">
                <a:solidFill>
                  <a:schemeClr val="bg1"/>
                </a:solidFill>
                <a:latin typeface="+mn-lt"/>
              </a:defRPr>
            </a:lvl1pPr>
          </a:lstStyle>
          <a:p>
            <a:pPr lvl="0" eaLnBrk="0" hangingPunct="0">
              <a:spcBef>
                <a:spcPct val="0"/>
              </a:spcBef>
              <a:spcAft>
                <a:spcPct val="0"/>
              </a:spcAft>
            </a:pPr>
            <a:r>
              <a:rPr lang="en-US"/>
              <a:t>CLICK TO ADD TAKEAWAY</a:t>
            </a:r>
          </a:p>
        </p:txBody>
      </p:sp>
    </p:spTree>
    <p:extLst>
      <p:ext uri="{BB962C8B-B14F-4D97-AF65-F5344CB8AC3E}">
        <p14:creationId xmlns:p14="http://schemas.microsoft.com/office/powerpoint/2010/main" val="365422798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keaway Right - Conten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4876800" y="1574800"/>
            <a:ext cx="6950074" cy="4137455"/>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7" name="Text Placeholder 10">
            <a:extLst>
              <a:ext uri="{FF2B5EF4-FFF2-40B4-BE49-F238E27FC236}">
                <a16:creationId xmlns:a16="http://schemas.microsoft.com/office/drawing/2014/main" id="{0ACB8E92-B63D-F639-C04E-26A053476B29}"/>
              </a:ext>
            </a:extLst>
          </p:cNvPr>
          <p:cNvSpPr>
            <a:spLocks noGrp="1"/>
          </p:cNvSpPr>
          <p:nvPr>
            <p:ph type="body" sz="quarter" idx="12" hasCustomPrompt="1"/>
          </p:nvPr>
        </p:nvSpPr>
        <p:spPr>
          <a:xfrm>
            <a:off x="0" y="1574800"/>
            <a:ext cx="4182533" cy="646331"/>
          </a:xfrm>
          <a:gradFill>
            <a:gsLst>
              <a:gs pos="0">
                <a:schemeClr val="accent2"/>
              </a:gs>
              <a:gs pos="39000">
                <a:srgbClr val="0090D4"/>
              </a:gs>
              <a:gs pos="80000">
                <a:schemeClr val="accent1"/>
              </a:gs>
            </a:gsLst>
            <a:lin ang="2700000" scaled="1"/>
          </a:gradFill>
          <a:ln w="50800" cap="flat">
            <a:noFill/>
            <a:prstDash val="solid"/>
            <a:miter/>
          </a:ln>
        </p:spPr>
        <p:txBody>
          <a:bodyPr wrap="square" lIns="91440" tIns="182880" rIns="182880" bIns="182880" rtlCol="0" anchor="t" anchorCtr="0">
            <a:spAutoFit/>
          </a:bodyPr>
          <a:lstStyle>
            <a:lvl1pPr marL="0" indent="0" algn="r">
              <a:buNone/>
              <a:defRPr lang="en-US" b="1" cap="all" baseline="0" dirty="0">
                <a:solidFill>
                  <a:schemeClr val="bg1"/>
                </a:solidFill>
                <a:latin typeface="+mn-lt"/>
              </a:defRPr>
            </a:lvl1pPr>
          </a:lstStyle>
          <a:p>
            <a:pPr lvl="0" eaLnBrk="0" hangingPunct="0">
              <a:spcBef>
                <a:spcPct val="0"/>
              </a:spcBef>
              <a:spcAft>
                <a:spcPct val="0"/>
              </a:spcAft>
            </a:pPr>
            <a:r>
              <a:rPr lang="en-US"/>
              <a:t>CLICK TO ADD TAKEAWAY</a:t>
            </a:r>
          </a:p>
        </p:txBody>
      </p:sp>
    </p:spTree>
    <p:extLst>
      <p:ext uri="{BB962C8B-B14F-4D97-AF65-F5344CB8AC3E}">
        <p14:creationId xmlns:p14="http://schemas.microsoft.com/office/powerpoint/2010/main" val="423410813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Left - Takeway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7" name="Text Placeholder 10">
            <a:extLst>
              <a:ext uri="{FF2B5EF4-FFF2-40B4-BE49-F238E27FC236}">
                <a16:creationId xmlns:a16="http://schemas.microsoft.com/office/drawing/2014/main" id="{0ACB8E92-B63D-F639-C04E-26A053476B29}"/>
              </a:ext>
            </a:extLst>
          </p:cNvPr>
          <p:cNvSpPr>
            <a:spLocks noGrp="1"/>
          </p:cNvSpPr>
          <p:nvPr>
            <p:ph type="body" sz="quarter" idx="12" hasCustomPrompt="1"/>
          </p:nvPr>
        </p:nvSpPr>
        <p:spPr>
          <a:xfrm>
            <a:off x="8009467" y="1574800"/>
            <a:ext cx="4182533" cy="646331"/>
          </a:xfrm>
          <a:gradFill>
            <a:gsLst>
              <a:gs pos="0">
                <a:schemeClr val="accent2"/>
              </a:gs>
              <a:gs pos="39000">
                <a:srgbClr val="0090D4"/>
              </a:gs>
              <a:gs pos="80000">
                <a:schemeClr val="accent1"/>
              </a:gs>
            </a:gsLst>
            <a:lin ang="2700000" scaled="1"/>
          </a:gradFill>
          <a:ln w="50800" cap="flat">
            <a:noFill/>
            <a:prstDash val="solid"/>
            <a:miter/>
          </a:ln>
        </p:spPr>
        <p:txBody>
          <a:bodyPr wrap="square" lIns="182880" tIns="182880" rIns="91440" bIns="182880" rtlCol="0" anchor="t" anchorCtr="0">
            <a:spAutoFit/>
          </a:bodyPr>
          <a:lstStyle>
            <a:lvl1pPr marL="0" indent="0">
              <a:buNone/>
              <a:defRPr lang="en-US" b="1" cap="all" baseline="0" dirty="0">
                <a:solidFill>
                  <a:schemeClr val="bg1"/>
                </a:solidFill>
                <a:latin typeface="+mn-lt"/>
              </a:defRPr>
            </a:lvl1pPr>
          </a:lstStyle>
          <a:p>
            <a:pPr lvl="0" eaLnBrk="0" hangingPunct="0">
              <a:spcBef>
                <a:spcPct val="0"/>
              </a:spcBef>
              <a:spcAft>
                <a:spcPct val="0"/>
              </a:spcAft>
            </a:pPr>
            <a:r>
              <a:rPr lang="en-US"/>
              <a:t>CLICK TO ADD TAKEAWAY</a:t>
            </a:r>
          </a:p>
        </p:txBody>
      </p:sp>
      <p:sp>
        <p:nvSpPr>
          <p:cNvPr id="4" name="Picture Placeholder 5">
            <a:extLst>
              <a:ext uri="{FF2B5EF4-FFF2-40B4-BE49-F238E27FC236}">
                <a16:creationId xmlns:a16="http://schemas.microsoft.com/office/drawing/2014/main" id="{669DD363-280A-936E-8C23-676EF0316E93}"/>
              </a:ext>
            </a:extLst>
          </p:cNvPr>
          <p:cNvSpPr>
            <a:spLocks noGrp="1"/>
          </p:cNvSpPr>
          <p:nvPr>
            <p:ph type="pic" sz="quarter" idx="13"/>
          </p:nvPr>
        </p:nvSpPr>
        <p:spPr>
          <a:xfrm>
            <a:off x="0" y="1574800"/>
            <a:ext cx="7226681"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119751290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keaway Left - 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7" name="Text Placeholder 10">
            <a:extLst>
              <a:ext uri="{FF2B5EF4-FFF2-40B4-BE49-F238E27FC236}">
                <a16:creationId xmlns:a16="http://schemas.microsoft.com/office/drawing/2014/main" id="{0ACB8E92-B63D-F639-C04E-26A053476B29}"/>
              </a:ext>
            </a:extLst>
          </p:cNvPr>
          <p:cNvSpPr>
            <a:spLocks noGrp="1"/>
          </p:cNvSpPr>
          <p:nvPr>
            <p:ph type="body" sz="quarter" idx="12" hasCustomPrompt="1"/>
          </p:nvPr>
        </p:nvSpPr>
        <p:spPr>
          <a:xfrm>
            <a:off x="0" y="1574800"/>
            <a:ext cx="4182533" cy="646331"/>
          </a:xfrm>
          <a:gradFill>
            <a:gsLst>
              <a:gs pos="0">
                <a:schemeClr val="accent2"/>
              </a:gs>
              <a:gs pos="39000">
                <a:srgbClr val="0090D4"/>
              </a:gs>
              <a:gs pos="80000">
                <a:schemeClr val="accent1"/>
              </a:gs>
            </a:gsLst>
            <a:lin ang="2700000" scaled="1"/>
          </a:gradFill>
          <a:ln w="50800" cap="flat">
            <a:noFill/>
            <a:prstDash val="solid"/>
            <a:miter/>
          </a:ln>
        </p:spPr>
        <p:txBody>
          <a:bodyPr wrap="square" lIns="91440" tIns="182880" rIns="182880" bIns="182880" rtlCol="0" anchor="t" anchorCtr="0">
            <a:spAutoFit/>
          </a:bodyPr>
          <a:lstStyle>
            <a:lvl1pPr marL="0" indent="0" algn="r">
              <a:buNone/>
              <a:defRPr lang="en-US" b="1" cap="all" baseline="0" dirty="0">
                <a:solidFill>
                  <a:schemeClr val="bg1"/>
                </a:solidFill>
                <a:latin typeface="+mn-lt"/>
              </a:defRPr>
            </a:lvl1pPr>
          </a:lstStyle>
          <a:p>
            <a:pPr lvl="0" eaLnBrk="0" hangingPunct="0">
              <a:spcBef>
                <a:spcPct val="0"/>
              </a:spcBef>
              <a:spcAft>
                <a:spcPct val="0"/>
              </a:spcAft>
            </a:pPr>
            <a:r>
              <a:rPr lang="en-US"/>
              <a:t>CLICK TO ADD TAKEAWAY</a:t>
            </a:r>
          </a:p>
        </p:txBody>
      </p:sp>
      <p:sp>
        <p:nvSpPr>
          <p:cNvPr id="4" name="Picture Placeholder 5">
            <a:extLst>
              <a:ext uri="{FF2B5EF4-FFF2-40B4-BE49-F238E27FC236}">
                <a16:creationId xmlns:a16="http://schemas.microsoft.com/office/drawing/2014/main" id="{669DD363-280A-936E-8C23-676EF0316E93}"/>
              </a:ext>
            </a:extLst>
          </p:cNvPr>
          <p:cNvSpPr>
            <a:spLocks noGrp="1"/>
          </p:cNvSpPr>
          <p:nvPr>
            <p:ph type="pic" sz="quarter" idx="13"/>
          </p:nvPr>
        </p:nvSpPr>
        <p:spPr>
          <a:xfrm>
            <a:off x="4965319" y="1574800"/>
            <a:ext cx="7226681"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55675386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Top - Takeaway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13FB6-A12E-933F-8817-E76E400A8815}"/>
              </a:ext>
            </a:extLst>
          </p:cNvPr>
          <p:cNvSpPr>
            <a:spLocks noGrp="1"/>
          </p:cNvSpPr>
          <p:nvPr>
            <p:ph idx="1"/>
          </p:nvPr>
        </p:nvSpPr>
        <p:spPr>
          <a:xfrm>
            <a:off x="365126" y="1583150"/>
            <a:ext cx="11461748" cy="3429118"/>
          </a:xfrm>
        </p:spPr>
        <p:txBody>
          <a:bodyPr/>
          <a:lstStyle>
            <a:lvl1pPr marL="0" indent="0">
              <a:lnSpc>
                <a:spcPct val="90000"/>
              </a:lnSpc>
              <a:spcBef>
                <a:spcPts val="0"/>
              </a:spcBef>
              <a:spcAft>
                <a:spcPts val="400"/>
              </a:spcAft>
              <a:buNone/>
              <a:defRPr sz="1400" b="1" cap="all" baseline="0"/>
            </a:lvl1pPr>
            <a:lvl2pPr marL="344488" indent="-344488">
              <a:spcBef>
                <a:spcPts val="1000"/>
              </a:spcBef>
              <a:buSzPct val="100000"/>
              <a:buFont typeface="Arial" panose="020B0604020202020204" pitchFamily="34" charset="0"/>
              <a:buChar char="•"/>
              <a:tabLst/>
              <a:defRPr sz="1800"/>
            </a:lvl2pPr>
            <a:lvl3pPr marL="577850" indent="-203200">
              <a:buSzPct val="90000"/>
              <a:buFont typeface="System Font Regular"/>
              <a:buChar char="◦"/>
              <a:tabLst/>
              <a:defRPr sz="1600"/>
            </a:lvl3pPr>
            <a:lvl4pPr marL="750888" indent="-152400">
              <a:buFont typeface="System Font Regular"/>
              <a:buChar char="–"/>
              <a:tabLst/>
              <a:defRPr sz="1400"/>
            </a:lvl4pPr>
            <a:lvl5pPr marL="863600" indent="-101600">
              <a:buSzPct val="100000"/>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7" name="Text Placeholder 10">
            <a:extLst>
              <a:ext uri="{FF2B5EF4-FFF2-40B4-BE49-F238E27FC236}">
                <a16:creationId xmlns:a16="http://schemas.microsoft.com/office/drawing/2014/main" id="{0ACB8E92-B63D-F639-C04E-26A053476B29}"/>
              </a:ext>
            </a:extLst>
          </p:cNvPr>
          <p:cNvSpPr>
            <a:spLocks noGrp="1"/>
          </p:cNvSpPr>
          <p:nvPr>
            <p:ph type="body" sz="quarter" idx="12" hasCustomPrompt="1"/>
          </p:nvPr>
        </p:nvSpPr>
        <p:spPr>
          <a:xfrm>
            <a:off x="1" y="5045720"/>
            <a:ext cx="10034336" cy="553998"/>
          </a:xfrm>
          <a:gradFill>
            <a:gsLst>
              <a:gs pos="0">
                <a:schemeClr val="accent2"/>
              </a:gs>
              <a:gs pos="39000">
                <a:srgbClr val="0090D4"/>
              </a:gs>
              <a:gs pos="80000">
                <a:schemeClr val="accent1"/>
              </a:gs>
            </a:gsLst>
            <a:lin ang="2700000" scaled="1"/>
          </a:gradFill>
          <a:ln w="50800" cap="flat">
            <a:noFill/>
            <a:prstDash val="solid"/>
            <a:miter/>
          </a:ln>
        </p:spPr>
        <p:txBody>
          <a:bodyPr wrap="square" lIns="182880" tIns="137160" rIns="91440" bIns="137160" rtlCol="0" anchor="t" anchorCtr="0">
            <a:spAutoFit/>
          </a:bodyPr>
          <a:lstStyle>
            <a:lvl1pPr marL="0" indent="0">
              <a:buNone/>
              <a:defRPr lang="en-US" b="1" cap="all" baseline="0" dirty="0">
                <a:solidFill>
                  <a:schemeClr val="bg1"/>
                </a:solidFill>
                <a:latin typeface="+mn-lt"/>
              </a:defRPr>
            </a:lvl1pPr>
          </a:lstStyle>
          <a:p>
            <a:pPr lvl="0" eaLnBrk="0" hangingPunct="0">
              <a:spcBef>
                <a:spcPct val="0"/>
              </a:spcBef>
              <a:spcAft>
                <a:spcPct val="0"/>
              </a:spcAft>
            </a:pPr>
            <a:r>
              <a:rPr lang="en-US"/>
              <a:t>CLICK TO ADD TAKEAWAY</a:t>
            </a:r>
          </a:p>
        </p:txBody>
      </p:sp>
    </p:spTree>
    <p:extLst>
      <p:ext uri="{BB962C8B-B14F-4D97-AF65-F5344CB8AC3E}">
        <p14:creationId xmlns:p14="http://schemas.microsoft.com/office/powerpoint/2010/main" val="51751805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Left - Takeaway Middle -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1" y="1574800"/>
            <a:ext cx="4059936"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Text Placeholder 10">
            <a:extLst>
              <a:ext uri="{FF2B5EF4-FFF2-40B4-BE49-F238E27FC236}">
                <a16:creationId xmlns:a16="http://schemas.microsoft.com/office/drawing/2014/main" id="{7C98D7DE-08CD-246A-C0D0-1C57495D2CC0}"/>
              </a:ext>
            </a:extLst>
          </p:cNvPr>
          <p:cNvSpPr>
            <a:spLocks noGrp="1"/>
          </p:cNvSpPr>
          <p:nvPr>
            <p:ph type="body" sz="quarter" idx="18" hasCustomPrompt="1"/>
          </p:nvPr>
        </p:nvSpPr>
        <p:spPr>
          <a:xfrm>
            <a:off x="4072131" y="1574799"/>
            <a:ext cx="4059936" cy="4421631"/>
          </a:xfrm>
          <a:gradFill>
            <a:gsLst>
              <a:gs pos="0">
                <a:schemeClr val="accent2"/>
              </a:gs>
              <a:gs pos="81000">
                <a:schemeClr val="accent1"/>
              </a:gs>
            </a:gsLst>
            <a:lin ang="2700000" scaled="1"/>
          </a:gradFill>
        </p:spPr>
        <p:txBody>
          <a:bodyPr lIns="548640" tIns="457200" rIns="548640" bIns="457200" anchor="ctr" anchorCtr="0"/>
          <a:lstStyle>
            <a:lvl1pPr marL="0" indent="0">
              <a:buNone/>
              <a:defRPr b="1" i="0" u="none">
                <a:solidFill>
                  <a:schemeClr val="bg1"/>
                </a:solidFill>
                <a:latin typeface="Century Gothic" panose="020B0502020202020204" pitchFamily="34" charset="0"/>
              </a:defRPr>
            </a:lvl1pPr>
            <a:lvl2pPr marL="274320" indent="0">
              <a:buNone/>
              <a:defRPr b="1" i="0">
                <a:solidFill>
                  <a:schemeClr val="bg1"/>
                </a:solidFill>
                <a:latin typeface="Century Gothic" panose="020B0502020202020204" pitchFamily="34" charset="0"/>
              </a:defRPr>
            </a:lvl2pPr>
            <a:lvl3pPr marL="548640" indent="0">
              <a:buNone/>
              <a:defRPr b="1" i="0">
                <a:solidFill>
                  <a:schemeClr val="bg1"/>
                </a:solidFill>
                <a:latin typeface="Century Gothic" panose="020B0502020202020204" pitchFamily="34" charset="0"/>
              </a:defRPr>
            </a:lvl3pPr>
            <a:lvl4pPr marL="917391" indent="0">
              <a:buNone/>
              <a:defRPr b="1" i="0">
                <a:solidFill>
                  <a:schemeClr val="bg1"/>
                </a:solidFill>
                <a:latin typeface="Century Gothic" panose="020B0502020202020204" pitchFamily="34" charset="0"/>
              </a:defRPr>
            </a:lvl4pPr>
            <a:lvl5pPr marL="1218956" indent="0">
              <a:buNone/>
              <a:defRPr b="1" i="0">
                <a:solidFill>
                  <a:schemeClr val="bg1"/>
                </a:solidFill>
                <a:latin typeface="Century Gothic" panose="020B0502020202020204" pitchFamily="34" charset="0"/>
              </a:defRPr>
            </a:lvl5pPr>
          </a:lstStyle>
          <a:p>
            <a:pPr lvl="0"/>
            <a:r>
              <a:rPr lang="en-US"/>
              <a:t>CLICK TO EDIT MASTER TEXT STYLES</a:t>
            </a:r>
          </a:p>
        </p:txBody>
      </p:sp>
      <p:sp>
        <p:nvSpPr>
          <p:cNvPr id="9" name="Picture Placeholder 5">
            <a:extLst>
              <a:ext uri="{FF2B5EF4-FFF2-40B4-BE49-F238E27FC236}">
                <a16:creationId xmlns:a16="http://schemas.microsoft.com/office/drawing/2014/main" id="{060CD5F0-1565-54A2-4112-3F79288EAFF6}"/>
              </a:ext>
            </a:extLst>
          </p:cNvPr>
          <p:cNvSpPr>
            <a:spLocks noGrp="1"/>
          </p:cNvSpPr>
          <p:nvPr>
            <p:ph type="pic" sz="quarter" idx="15"/>
          </p:nvPr>
        </p:nvSpPr>
        <p:spPr>
          <a:xfrm>
            <a:off x="8144263" y="1574800"/>
            <a:ext cx="4059936"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1455873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1" y="1574800"/>
            <a:ext cx="4059936"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9" name="Picture Placeholder 5">
            <a:extLst>
              <a:ext uri="{FF2B5EF4-FFF2-40B4-BE49-F238E27FC236}">
                <a16:creationId xmlns:a16="http://schemas.microsoft.com/office/drawing/2014/main" id="{060CD5F0-1565-54A2-4112-3F79288EAFF6}"/>
              </a:ext>
            </a:extLst>
          </p:cNvPr>
          <p:cNvSpPr>
            <a:spLocks noGrp="1"/>
          </p:cNvSpPr>
          <p:nvPr>
            <p:ph type="pic" sz="quarter" idx="15"/>
          </p:nvPr>
        </p:nvSpPr>
        <p:spPr>
          <a:xfrm>
            <a:off x="8144263" y="1574800"/>
            <a:ext cx="4059936"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4" name="Picture Placeholder 5">
            <a:extLst>
              <a:ext uri="{FF2B5EF4-FFF2-40B4-BE49-F238E27FC236}">
                <a16:creationId xmlns:a16="http://schemas.microsoft.com/office/drawing/2014/main" id="{27C8CEFE-7DC9-3809-7239-76992FE6BC9A}"/>
              </a:ext>
            </a:extLst>
          </p:cNvPr>
          <p:cNvSpPr>
            <a:spLocks noGrp="1"/>
          </p:cNvSpPr>
          <p:nvPr>
            <p:ph type="pic" sz="quarter" idx="16"/>
          </p:nvPr>
        </p:nvSpPr>
        <p:spPr>
          <a:xfrm>
            <a:off x="4080932" y="1574800"/>
            <a:ext cx="4059936"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360148292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Image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574800"/>
            <a:ext cx="12192000" cy="4421632"/>
          </a:xfrm>
          <a:solidFill>
            <a:schemeClr val="tx2">
              <a:lumMod val="20000"/>
              <a:lumOff val="8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26966768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Photos With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4" name="Picture Placeholder 7">
            <a:extLst>
              <a:ext uri="{FF2B5EF4-FFF2-40B4-BE49-F238E27FC236}">
                <a16:creationId xmlns:a16="http://schemas.microsoft.com/office/drawing/2014/main" id="{8AC3CAFA-42F3-2B29-4347-99C0BEAF57E2}"/>
              </a:ext>
            </a:extLst>
          </p:cNvPr>
          <p:cNvSpPr>
            <a:spLocks noGrp="1"/>
          </p:cNvSpPr>
          <p:nvPr>
            <p:ph type="pic" sz="quarter" idx="16"/>
          </p:nvPr>
        </p:nvSpPr>
        <p:spPr>
          <a:xfrm>
            <a:off x="6246435" y="1574799"/>
            <a:ext cx="5943600" cy="388981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6" name="Text Placeholder 8">
            <a:extLst>
              <a:ext uri="{FF2B5EF4-FFF2-40B4-BE49-F238E27FC236}">
                <a16:creationId xmlns:a16="http://schemas.microsoft.com/office/drawing/2014/main" id="{C5259F4E-3B0A-1419-5A9B-713706AB3BE2}"/>
              </a:ext>
            </a:extLst>
          </p:cNvPr>
          <p:cNvSpPr>
            <a:spLocks noGrp="1"/>
          </p:cNvSpPr>
          <p:nvPr>
            <p:ph type="body" sz="quarter" idx="18" hasCustomPrompt="1"/>
          </p:nvPr>
        </p:nvSpPr>
        <p:spPr>
          <a:xfrm>
            <a:off x="6231467" y="5515078"/>
            <a:ext cx="5943600" cy="430887"/>
          </a:xfrm>
          <a:gradFill>
            <a:gsLst>
              <a:gs pos="0">
                <a:schemeClr val="accent2"/>
              </a:gs>
              <a:gs pos="31500">
                <a:srgbClr val="0090D4"/>
              </a:gs>
              <a:gs pos="63000">
                <a:schemeClr val="accent1"/>
              </a:gs>
            </a:gsLst>
            <a:lin ang="720000" scaled="0"/>
          </a:gradFill>
        </p:spPr>
        <p:txBody>
          <a:bodyPr wrap="square" lIns="182880" tIns="91440" rIns="91440" bIns="91440" anchor="t" anchorCtr="0">
            <a:spAutoFit/>
          </a:bodyPr>
          <a:lstStyle>
            <a:lvl1pPr marL="0" indent="0" algn="l">
              <a:buNone/>
              <a:defRPr sz="1600" b="1" i="0">
                <a:solidFill>
                  <a:schemeClr val="bg1"/>
                </a:solidFill>
                <a:latin typeface="Century Gothic" panose="020B0502020202020204" pitchFamily="34" charset="0"/>
              </a:defRPr>
            </a:lvl1pPr>
          </a:lstStyle>
          <a:p>
            <a:pPr lvl="0"/>
            <a:r>
              <a:rPr lang="en-US"/>
              <a:t>Photo Title</a:t>
            </a:r>
          </a:p>
        </p:txBody>
      </p:sp>
      <p:sp>
        <p:nvSpPr>
          <p:cNvPr id="7" name="Picture Placeholder 7">
            <a:extLst>
              <a:ext uri="{FF2B5EF4-FFF2-40B4-BE49-F238E27FC236}">
                <a16:creationId xmlns:a16="http://schemas.microsoft.com/office/drawing/2014/main" id="{5DBB4141-D61A-F6DD-7906-F6E5B6D8C82D}"/>
              </a:ext>
            </a:extLst>
          </p:cNvPr>
          <p:cNvSpPr>
            <a:spLocks noGrp="1"/>
          </p:cNvSpPr>
          <p:nvPr>
            <p:ph type="pic" sz="quarter" idx="19"/>
          </p:nvPr>
        </p:nvSpPr>
        <p:spPr>
          <a:xfrm>
            <a:off x="16933" y="1574799"/>
            <a:ext cx="5943600" cy="388981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Text Placeholder 8">
            <a:extLst>
              <a:ext uri="{FF2B5EF4-FFF2-40B4-BE49-F238E27FC236}">
                <a16:creationId xmlns:a16="http://schemas.microsoft.com/office/drawing/2014/main" id="{BA807680-75A6-6392-2058-ABAF708BAA69}"/>
              </a:ext>
            </a:extLst>
          </p:cNvPr>
          <p:cNvSpPr>
            <a:spLocks noGrp="1"/>
          </p:cNvSpPr>
          <p:nvPr>
            <p:ph type="body" sz="quarter" idx="20" hasCustomPrompt="1"/>
          </p:nvPr>
        </p:nvSpPr>
        <p:spPr>
          <a:xfrm>
            <a:off x="1965" y="5515078"/>
            <a:ext cx="5943600" cy="430887"/>
          </a:xfrm>
          <a:gradFill>
            <a:gsLst>
              <a:gs pos="0">
                <a:schemeClr val="accent2"/>
              </a:gs>
              <a:gs pos="31500">
                <a:srgbClr val="0090D4"/>
              </a:gs>
              <a:gs pos="63000">
                <a:schemeClr val="accent1"/>
              </a:gs>
            </a:gsLst>
            <a:lin ang="720000" scaled="0"/>
          </a:gradFill>
        </p:spPr>
        <p:txBody>
          <a:bodyPr wrap="square" lIns="182880" tIns="91440" rIns="91440" bIns="91440" anchor="t" anchorCtr="0">
            <a:spAutoFit/>
          </a:bodyPr>
          <a:lstStyle>
            <a:lvl1pPr marL="0" indent="0" algn="l">
              <a:buNone/>
              <a:defRPr sz="1600" b="1" i="0">
                <a:solidFill>
                  <a:schemeClr val="bg1"/>
                </a:solidFill>
                <a:latin typeface="Century Gothic" panose="020B0502020202020204" pitchFamily="34" charset="0"/>
              </a:defRPr>
            </a:lvl1pPr>
          </a:lstStyle>
          <a:p>
            <a:pPr lvl="0"/>
            <a:r>
              <a:rPr lang="en-US"/>
              <a:t>Photo Title</a:t>
            </a:r>
          </a:p>
        </p:txBody>
      </p:sp>
    </p:spTree>
    <p:extLst>
      <p:ext uri="{BB962C8B-B14F-4D97-AF65-F5344CB8AC3E}">
        <p14:creationId xmlns:p14="http://schemas.microsoft.com/office/powerpoint/2010/main" val="299586614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8A0CCE08-5C50-76BD-D4DD-16099D6DCC98}"/>
              </a:ext>
            </a:extLst>
          </p:cNvPr>
          <p:cNvSpPr>
            <a:spLocks noGrp="1"/>
          </p:cNvSpPr>
          <p:nvPr>
            <p:ph type="ftr" sz="quarter" idx="11"/>
          </p:nvPr>
        </p:nvSpPr>
        <p:spPr/>
        <p:txBody>
          <a:bodyPr/>
          <a:lstStyle/>
          <a:p>
            <a:endParaRPr lang="en-US"/>
          </a:p>
        </p:txBody>
      </p:sp>
      <p:sp>
        <p:nvSpPr>
          <p:cNvPr id="4" name="Picture Placeholder 5">
            <a:extLst>
              <a:ext uri="{FF2B5EF4-FFF2-40B4-BE49-F238E27FC236}">
                <a16:creationId xmlns:a16="http://schemas.microsoft.com/office/drawing/2014/main" id="{02EAC873-FBEA-376E-6D69-DDF4BCFACDA9}"/>
              </a:ext>
            </a:extLst>
          </p:cNvPr>
          <p:cNvSpPr>
            <a:spLocks noGrp="1"/>
          </p:cNvSpPr>
          <p:nvPr>
            <p:ph type="pic" sz="quarter" idx="13"/>
          </p:nvPr>
        </p:nvSpPr>
        <p:spPr>
          <a:xfrm>
            <a:off x="6502399" y="1574801"/>
            <a:ext cx="2457450" cy="4421632"/>
          </a:xfrm>
          <a:solidFill>
            <a:schemeClr val="tx2">
              <a:lumMod val="40000"/>
              <a:lumOff val="60000"/>
            </a:schemeClr>
          </a:solidFill>
        </p:spPr>
        <p:txBody>
          <a:bodyPr anchor="ctr"/>
          <a:lstStyle>
            <a:lvl1pPr marL="0" indent="0" algn="ctr">
              <a:buNone/>
              <a:defRPr/>
            </a:lvl1pPr>
          </a:lstStyle>
          <a:p>
            <a:r>
              <a:rPr lang="en-US"/>
              <a:t>Click icon to add picture</a:t>
            </a:r>
          </a:p>
        </p:txBody>
      </p:sp>
      <p:sp>
        <p:nvSpPr>
          <p:cNvPr id="6" name="Picture Placeholder 5">
            <a:extLst>
              <a:ext uri="{FF2B5EF4-FFF2-40B4-BE49-F238E27FC236}">
                <a16:creationId xmlns:a16="http://schemas.microsoft.com/office/drawing/2014/main" id="{D66AA858-A278-FACA-251F-AECEB614EAD8}"/>
              </a:ext>
            </a:extLst>
          </p:cNvPr>
          <p:cNvSpPr>
            <a:spLocks noGrp="1"/>
          </p:cNvSpPr>
          <p:nvPr>
            <p:ph type="pic" sz="quarter" idx="14"/>
          </p:nvPr>
        </p:nvSpPr>
        <p:spPr>
          <a:xfrm>
            <a:off x="0" y="1574801"/>
            <a:ext cx="6502399" cy="2218265"/>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7" name="Picture Placeholder 5">
            <a:extLst>
              <a:ext uri="{FF2B5EF4-FFF2-40B4-BE49-F238E27FC236}">
                <a16:creationId xmlns:a16="http://schemas.microsoft.com/office/drawing/2014/main" id="{286673A2-1C83-23DF-670E-1C88C81C4AE1}"/>
              </a:ext>
            </a:extLst>
          </p:cNvPr>
          <p:cNvSpPr>
            <a:spLocks noGrp="1"/>
          </p:cNvSpPr>
          <p:nvPr>
            <p:ph type="pic" sz="quarter" idx="15"/>
          </p:nvPr>
        </p:nvSpPr>
        <p:spPr>
          <a:xfrm>
            <a:off x="3225799" y="3793067"/>
            <a:ext cx="3276600" cy="2203365"/>
          </a:xfrm>
          <a:solidFill>
            <a:schemeClr val="bg1">
              <a:lumMod val="95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AB01A198-FE99-4641-2B11-0CD98E450A71}"/>
              </a:ext>
            </a:extLst>
          </p:cNvPr>
          <p:cNvSpPr>
            <a:spLocks noGrp="1"/>
          </p:cNvSpPr>
          <p:nvPr>
            <p:ph type="pic" sz="quarter" idx="16"/>
          </p:nvPr>
        </p:nvSpPr>
        <p:spPr>
          <a:xfrm>
            <a:off x="8959850" y="1574801"/>
            <a:ext cx="3226933" cy="2218266"/>
          </a:xfrm>
          <a:solidFill>
            <a:schemeClr val="bg1">
              <a:lumMod val="95000"/>
            </a:schemeClr>
          </a:solidFill>
        </p:spPr>
        <p:txBody>
          <a:bodyPr anchor="ctr"/>
          <a:lstStyle>
            <a:lvl1pPr marL="0" indent="0" algn="ctr">
              <a:buNone/>
              <a:defRPr/>
            </a:lvl1pPr>
          </a:lstStyle>
          <a:p>
            <a:r>
              <a:rPr lang="en-US"/>
              <a:t>Click icon to add picture</a:t>
            </a:r>
          </a:p>
        </p:txBody>
      </p:sp>
      <p:sp>
        <p:nvSpPr>
          <p:cNvPr id="9" name="Picture Placeholder 5">
            <a:extLst>
              <a:ext uri="{FF2B5EF4-FFF2-40B4-BE49-F238E27FC236}">
                <a16:creationId xmlns:a16="http://schemas.microsoft.com/office/drawing/2014/main" id="{BAB59004-6695-E25A-4CEE-C0001E4A488F}"/>
              </a:ext>
            </a:extLst>
          </p:cNvPr>
          <p:cNvSpPr>
            <a:spLocks noGrp="1"/>
          </p:cNvSpPr>
          <p:nvPr>
            <p:ph type="pic" sz="quarter" idx="17"/>
          </p:nvPr>
        </p:nvSpPr>
        <p:spPr>
          <a:xfrm>
            <a:off x="8959850" y="3778166"/>
            <a:ext cx="3226933" cy="2218266"/>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ADAEB03F-5223-00BE-AB62-30430610F434}"/>
              </a:ext>
            </a:extLst>
          </p:cNvPr>
          <p:cNvSpPr>
            <a:spLocks noGrp="1"/>
          </p:cNvSpPr>
          <p:nvPr>
            <p:ph type="pic" sz="quarter" idx="18"/>
          </p:nvPr>
        </p:nvSpPr>
        <p:spPr>
          <a:xfrm>
            <a:off x="-1" y="3793067"/>
            <a:ext cx="3225799" cy="2203365"/>
          </a:xfrm>
          <a:solidFill>
            <a:schemeClr val="tx2">
              <a:lumMod val="40000"/>
              <a:lumOff val="60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38648706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AFramePhotoRight">
    <p:bg>
      <p:bgPr>
        <a:gradFill>
          <a:gsLst>
            <a:gs pos="0">
              <a:schemeClr val="accent2"/>
            </a:gs>
            <a:gs pos="39000">
              <a:srgbClr val="0090D4"/>
            </a:gs>
            <a:gs pos="80000">
              <a:schemeClr val="accent1"/>
            </a:gs>
          </a:gsLst>
          <a:lin ang="2700000" scaled="1"/>
        </a:gra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B9C8896E-6D9D-09BD-B522-97D6016B08C1}"/>
              </a:ext>
            </a:extLst>
          </p:cNvPr>
          <p:cNvSpPr>
            <a:spLocks noGrp="1"/>
          </p:cNvSpPr>
          <p:nvPr>
            <p:ph type="pic" sz="quarter" idx="16"/>
          </p:nvPr>
        </p:nvSpPr>
        <p:spPr>
          <a:xfrm>
            <a:off x="4465321" y="0"/>
            <a:ext cx="7726679" cy="6858000"/>
          </a:xfrm>
          <a:custGeom>
            <a:avLst/>
            <a:gdLst>
              <a:gd name="connsiteX0" fmla="*/ 986 w 7726679"/>
              <a:gd name="connsiteY0" fmla="*/ 0 h 6858000"/>
              <a:gd name="connsiteX1" fmla="*/ 7726679 w 7726679"/>
              <a:gd name="connsiteY1" fmla="*/ 0 h 6858000"/>
              <a:gd name="connsiteX2" fmla="*/ 7726679 w 7726679"/>
              <a:gd name="connsiteY2" fmla="*/ 6858000 h 6858000"/>
              <a:gd name="connsiteX3" fmla="*/ 954679 w 7726679"/>
              <a:gd name="connsiteY3" fmla="*/ 6858000 h 6858000"/>
              <a:gd name="connsiteX4" fmla="*/ 891992 w 7726679"/>
              <a:gd name="connsiteY4" fmla="*/ 6779831 h 6858000"/>
              <a:gd name="connsiteX5" fmla="*/ 3580 w 7726679"/>
              <a:gd name="connsiteY5" fmla="*/ 4458936 h 6858000"/>
              <a:gd name="connsiteX6" fmla="*/ 0 w 7726679"/>
              <a:gd name="connsiteY6" fmla="*/ 4268670 h 6858000"/>
              <a:gd name="connsiteX7" fmla="*/ 0 w 7726679"/>
              <a:gd name="connsiteY7" fmla="*/ 7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79" h="6858000">
                <a:moveTo>
                  <a:pt x="986" y="0"/>
                </a:moveTo>
                <a:lnTo>
                  <a:pt x="7726679" y="0"/>
                </a:lnTo>
                <a:lnTo>
                  <a:pt x="7726679" y="6858000"/>
                </a:lnTo>
                <a:lnTo>
                  <a:pt x="954679" y="6858000"/>
                </a:lnTo>
                <a:lnTo>
                  <a:pt x="891992" y="6779831"/>
                </a:lnTo>
                <a:cubicBezTo>
                  <a:pt x="538864" y="6332340"/>
                  <a:pt x="55333" y="5606931"/>
                  <a:pt x="3580" y="4458936"/>
                </a:cubicBezTo>
                <a:lnTo>
                  <a:pt x="0" y="4268670"/>
                </a:lnTo>
                <a:lnTo>
                  <a:pt x="0" y="7400"/>
                </a:lnTo>
                <a:close/>
              </a:path>
            </a:pathLst>
          </a:custGeom>
          <a:solidFill>
            <a:schemeClr val="tx2">
              <a:lumMod val="20000"/>
              <a:lumOff val="80000"/>
            </a:schemeClr>
          </a:solidFill>
        </p:spPr>
        <p:txBody>
          <a:bodyPr wrap="square" anchor="ctr">
            <a:noAutofit/>
          </a:bodyPr>
          <a:lstStyle>
            <a:lvl1pPr marL="0" indent="0" algn="ctr">
              <a:buNone/>
              <a:defRPr/>
            </a:lvl1pPr>
          </a:lstStyle>
          <a:p>
            <a:r>
              <a:rPr lang="en-US"/>
              <a:t>Click icon to add picture</a:t>
            </a:r>
          </a:p>
        </p:txBody>
      </p:sp>
      <p:pic>
        <p:nvPicPr>
          <p:cNvPr id="2" name="Graphic 1">
            <a:extLst>
              <a:ext uri="{FF2B5EF4-FFF2-40B4-BE49-F238E27FC236}">
                <a16:creationId xmlns:a16="http://schemas.microsoft.com/office/drawing/2014/main" id="{298945A5-9CA2-F0C7-7DFE-454036D91D7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5476" y="6357485"/>
            <a:ext cx="1547282" cy="368401"/>
          </a:xfrm>
          <a:prstGeom prst="rect">
            <a:avLst/>
          </a:prstGeom>
        </p:spPr>
      </p:pic>
      <p:sp>
        <p:nvSpPr>
          <p:cNvPr id="7" name="Text Placeholder 12">
            <a:extLst>
              <a:ext uri="{FF2B5EF4-FFF2-40B4-BE49-F238E27FC236}">
                <a16:creationId xmlns:a16="http://schemas.microsoft.com/office/drawing/2014/main" id="{F53AC3D5-8EE4-6712-7ABB-B1D371DCB4C7}"/>
              </a:ext>
            </a:extLst>
          </p:cNvPr>
          <p:cNvSpPr>
            <a:spLocks noGrp="1"/>
          </p:cNvSpPr>
          <p:nvPr>
            <p:ph type="body" sz="quarter" idx="18" hasCustomPrompt="1"/>
          </p:nvPr>
        </p:nvSpPr>
        <p:spPr>
          <a:xfrm>
            <a:off x="372401" y="4630571"/>
            <a:ext cx="3766462" cy="791662"/>
          </a:xfrm>
        </p:spPr>
        <p:txBody>
          <a:bodyPr wrap="square" tIns="0">
            <a:noAutofit/>
          </a:bodyPr>
          <a:lstStyle>
            <a:lvl1pPr marL="0" indent="0" algn="l">
              <a:lnSpc>
                <a:spcPct val="100000"/>
              </a:lnSpc>
              <a:spcBef>
                <a:spcPts val="0"/>
              </a:spcBef>
              <a:spcAft>
                <a:spcPts val="0"/>
              </a:spcAft>
              <a:buNone/>
              <a:defRPr sz="1800" b="1" i="0" cap="none" spc="0" baseline="0">
                <a:solidFill>
                  <a:schemeClr val="bg1"/>
                </a:solidFill>
                <a:latin typeface="+mj-lt"/>
                <a:cs typeface="Arial" panose="020B0604020202020204" pitchFamily="34" charset="0"/>
              </a:defRPr>
            </a:lvl1pPr>
          </a:lstStyle>
          <a:p>
            <a:pPr lvl="0"/>
            <a:r>
              <a:rPr lang="en-US"/>
              <a:t>CLICK TO EDIT MASTER TEXT STYLES</a:t>
            </a:r>
          </a:p>
        </p:txBody>
      </p:sp>
      <p:sp>
        <p:nvSpPr>
          <p:cNvPr id="11" name="Title 1">
            <a:extLst>
              <a:ext uri="{FF2B5EF4-FFF2-40B4-BE49-F238E27FC236}">
                <a16:creationId xmlns:a16="http://schemas.microsoft.com/office/drawing/2014/main" id="{0A16F640-036D-427C-8A41-5A307E39D48C}"/>
              </a:ext>
            </a:extLst>
          </p:cNvPr>
          <p:cNvSpPr>
            <a:spLocks noGrp="1"/>
          </p:cNvSpPr>
          <p:nvPr>
            <p:ph type="title" hasCustomPrompt="1"/>
          </p:nvPr>
        </p:nvSpPr>
        <p:spPr>
          <a:xfrm>
            <a:off x="372401" y="818147"/>
            <a:ext cx="4103346" cy="3657600"/>
          </a:xfrm>
          <a:prstGeom prst="rect">
            <a:avLst/>
          </a:prstGeom>
        </p:spPr>
        <p:txBody>
          <a:bodyPr lIns="0" tIns="0" rIns="0" bIns="0" anchor="b">
            <a:noAutofit/>
          </a:bodyPr>
          <a:lstStyle>
            <a:lvl1pPr algn="l">
              <a:lnSpc>
                <a:spcPct val="90000"/>
              </a:lnSpc>
              <a:defRPr sz="4400" b="0" i="0" cap="none" spc="0" baseline="0">
                <a:solidFill>
                  <a:schemeClr val="bg1"/>
                </a:solidFill>
                <a:effectLst/>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62902710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WhiteAFrame+Gradient">
    <p:bg>
      <p:bgPr>
        <a:gradFill>
          <a:gsLst>
            <a:gs pos="0">
              <a:schemeClr val="accent2"/>
            </a:gs>
            <a:gs pos="39000">
              <a:srgbClr val="0090D4"/>
            </a:gs>
            <a:gs pos="80000">
              <a:schemeClr val="accent1"/>
            </a:gs>
          </a:gsLst>
          <a:lin ang="84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AFEAA4-F5C5-A4EB-D936-AF430555F764}"/>
              </a:ext>
            </a:extLst>
          </p:cNvPr>
          <p:cNvPicPr>
            <a:picLocks noChangeAspect="1"/>
          </p:cNvPicPr>
          <p:nvPr userDrawn="1"/>
        </p:nvPicPr>
        <p:blipFill rotWithShape="1">
          <a:blip r:embed="rId2">
            <a:lum bright="100000"/>
          </a:blip>
          <a:srcRect l="63554" t="18596" r="4233"/>
          <a:stretch/>
        </p:blipFill>
        <p:spPr>
          <a:xfrm rot="10800000" flipH="1" flipV="1">
            <a:off x="0" y="0"/>
            <a:ext cx="12192000" cy="6283796"/>
          </a:xfrm>
          <a:prstGeom prst="rect">
            <a:avLst/>
          </a:prstGeom>
        </p:spPr>
      </p:pic>
      <p:sp>
        <p:nvSpPr>
          <p:cNvPr id="2" name="Title 1">
            <a:extLst>
              <a:ext uri="{FF2B5EF4-FFF2-40B4-BE49-F238E27FC236}">
                <a16:creationId xmlns:a16="http://schemas.microsoft.com/office/drawing/2014/main" id="{B6C5A6A7-CE3D-36B6-ABCD-CAC4461F88C5}"/>
              </a:ext>
            </a:extLst>
          </p:cNvPr>
          <p:cNvSpPr>
            <a:spLocks noGrp="1"/>
          </p:cNvSpPr>
          <p:nvPr>
            <p:ph type="title" hasCustomPrompt="1"/>
          </p:nvPr>
        </p:nvSpPr>
        <p:spPr/>
        <p:txBody>
          <a:bodyPr/>
          <a:lstStyle/>
          <a:p>
            <a:r>
              <a:rPr lang="en-US"/>
              <a:t>Click To Edit Master Title Style</a:t>
            </a:r>
          </a:p>
        </p:txBody>
      </p:sp>
      <p:pic>
        <p:nvPicPr>
          <p:cNvPr id="3" name="Graphic 2">
            <a:extLst>
              <a:ext uri="{FF2B5EF4-FFF2-40B4-BE49-F238E27FC236}">
                <a16:creationId xmlns:a16="http://schemas.microsoft.com/office/drawing/2014/main" id="{4B339FDD-24C8-3BDC-26C4-98E1DB49280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9644" y="6380480"/>
            <a:ext cx="1495258" cy="356014"/>
          </a:xfrm>
          <a:prstGeom prst="rect">
            <a:avLst/>
          </a:prstGeom>
        </p:spPr>
      </p:pic>
      <p:sp>
        <p:nvSpPr>
          <p:cNvPr id="6" name="Footer Placeholder 7">
            <a:extLst>
              <a:ext uri="{FF2B5EF4-FFF2-40B4-BE49-F238E27FC236}">
                <a16:creationId xmlns:a16="http://schemas.microsoft.com/office/drawing/2014/main" id="{3D11F056-7BAA-BC1B-0699-12D29A001801}"/>
              </a:ext>
            </a:extLst>
          </p:cNvPr>
          <p:cNvSpPr>
            <a:spLocks noGrp="1"/>
          </p:cNvSpPr>
          <p:nvPr>
            <p:ph type="ftr" sz="quarter" idx="3"/>
          </p:nvPr>
        </p:nvSpPr>
        <p:spPr>
          <a:xfrm>
            <a:off x="375286" y="5674620"/>
            <a:ext cx="7689214" cy="493776"/>
          </a:xfrm>
          <a:prstGeom prst="rect">
            <a:avLst/>
          </a:prstGeom>
        </p:spPr>
        <p:txBody>
          <a:bodyPr vert="horz" lIns="0" tIns="0" rIns="0" bIns="0" rtlCol="0" anchor="b"/>
          <a:lstStyle>
            <a:lvl1pPr marL="0" indent="0" algn="l">
              <a:spcBef>
                <a:spcPts val="300"/>
              </a:spcBef>
              <a:tabLst/>
              <a:defRPr sz="900" b="0" i="0">
                <a:solidFill>
                  <a:schemeClr val="tx1"/>
                </a:solidFill>
                <a:latin typeface="Century Gothic" panose="020B0502020202020204" pitchFamily="34" charset="0"/>
              </a:defRPr>
            </a:lvl1pPr>
          </a:lstStyle>
          <a:p>
            <a:endParaRPr lang="en-US"/>
          </a:p>
        </p:txBody>
      </p:sp>
      <p:sp>
        <p:nvSpPr>
          <p:cNvPr id="4" name="Rectangle 3">
            <a:extLst>
              <a:ext uri="{FF2B5EF4-FFF2-40B4-BE49-F238E27FC236}">
                <a16:creationId xmlns:a16="http://schemas.microsoft.com/office/drawing/2014/main" id="{B8ACF501-E582-7B8B-F19B-2137AE447A13}"/>
              </a:ext>
            </a:extLst>
          </p:cNvPr>
          <p:cNvSpPr>
            <a:spLocks noGrp="1" noChangeArrowheads="1"/>
          </p:cNvSpPr>
          <p:nvPr userDrawn="1"/>
        </p:nvSpPr>
        <p:spPr bwMode="gray">
          <a:xfrm>
            <a:off x="365126" y="6526079"/>
            <a:ext cx="409575" cy="208386"/>
          </a:xfrm>
          <a:prstGeom prst="rect">
            <a:avLst/>
          </a:prstGeom>
          <a:noFill/>
          <a:ln w="9525" algn="ctr">
            <a:noFill/>
            <a:miter lim="800000"/>
            <a:headEnd/>
            <a:tailEnd/>
          </a:ln>
          <a:effectLst/>
        </p:spPr>
        <p:txBody>
          <a:bodyPr lIns="0" tIns="0" rIns="0" bIns="0" anchor="b"/>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algn="l" defTabSz="775867" eaLnBrk="1" hangingPunct="1">
              <a:defRPr/>
            </a:pPr>
            <a:fld id="{3DBC93D6-C358-9648-9CB7-FB101C9037AB}" type="slidenum">
              <a:rPr lang="en-US" sz="800" b="0">
                <a:solidFill>
                  <a:schemeClr val="bg1"/>
                </a:solidFill>
                <a:latin typeface="Century Gothic" panose="020B0502020202020204" pitchFamily="34" charset="0"/>
              </a:rPr>
              <a:pPr algn="l" defTabSz="775867" eaLnBrk="1" hangingPunct="1">
                <a:defRPr/>
              </a:pPr>
              <a:t>‹#›</a:t>
            </a:fld>
            <a:endParaRPr lang="en-US" sz="800" b="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84655270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lumnsAFramesDataStream">
    <p:bg>
      <p:bgPr>
        <a:gradFill>
          <a:gsLst>
            <a:gs pos="0">
              <a:schemeClr val="accent2"/>
            </a:gs>
            <a:gs pos="39000">
              <a:srgbClr val="0090D4"/>
            </a:gs>
            <a:gs pos="80000">
              <a:schemeClr val="accent1"/>
            </a:gs>
          </a:gsLst>
          <a:lin ang="8400000" scaled="0"/>
        </a:gra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F3E149AD-96EC-7BAF-1563-5C9C2651D3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920" t="1529" b="1"/>
          <a:stretch/>
        </p:blipFill>
        <p:spPr>
          <a:xfrm>
            <a:off x="622300" y="5879366"/>
            <a:ext cx="9641352" cy="978634"/>
          </a:xfrm>
          <a:prstGeom prst="rect">
            <a:avLst/>
          </a:prstGeom>
        </p:spPr>
      </p:pic>
      <p:pic>
        <p:nvPicPr>
          <p:cNvPr id="28" name="Picture 27" descr="A picture containing background pattern&#10;&#10;Description automatically generated">
            <a:extLst>
              <a:ext uri="{FF2B5EF4-FFF2-40B4-BE49-F238E27FC236}">
                <a16:creationId xmlns:a16="http://schemas.microsoft.com/office/drawing/2014/main" id="{75DA2319-FD86-B114-3613-2495CE511AD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951"/>
          <a:stretch/>
        </p:blipFill>
        <p:spPr>
          <a:xfrm>
            <a:off x="0" y="2742517"/>
            <a:ext cx="745067" cy="4115483"/>
          </a:xfrm>
          <a:prstGeom prst="rect">
            <a:avLst/>
          </a:prstGeom>
        </p:spPr>
      </p:pic>
      <p:sp>
        <p:nvSpPr>
          <p:cNvPr id="2" name="Title 1">
            <a:extLst>
              <a:ext uri="{FF2B5EF4-FFF2-40B4-BE49-F238E27FC236}">
                <a16:creationId xmlns:a16="http://schemas.microsoft.com/office/drawing/2014/main" id="{B6C5A6A7-CE3D-36B6-ABCD-CAC4461F88C5}"/>
              </a:ext>
            </a:extLst>
          </p:cNvPr>
          <p:cNvSpPr>
            <a:spLocks noGrp="1"/>
          </p:cNvSpPr>
          <p:nvPr>
            <p:ph type="title" hasCustomPrompt="1"/>
          </p:nvPr>
        </p:nvSpPr>
        <p:spPr>
          <a:xfrm>
            <a:off x="365126" y="192753"/>
            <a:ext cx="7102474" cy="1940847"/>
          </a:xfrm>
        </p:spPr>
        <p:txBody>
          <a:bodyPr/>
          <a:lstStyle>
            <a:lvl1pPr>
              <a:lnSpc>
                <a:spcPct val="120000"/>
              </a:lnSpc>
              <a:spcBef>
                <a:spcPts val="0"/>
              </a:spcBef>
              <a:defRPr>
                <a:solidFill>
                  <a:schemeClr val="bg1"/>
                </a:solidFill>
              </a:defRPr>
            </a:lvl1pPr>
          </a:lstStyle>
          <a:p>
            <a:r>
              <a:rPr lang="en-US"/>
              <a:t>Click To Edit Master Title Style</a:t>
            </a:r>
          </a:p>
        </p:txBody>
      </p:sp>
      <p:pic>
        <p:nvPicPr>
          <p:cNvPr id="3" name="Graphic 2">
            <a:extLst>
              <a:ext uri="{FF2B5EF4-FFF2-40B4-BE49-F238E27FC236}">
                <a16:creationId xmlns:a16="http://schemas.microsoft.com/office/drawing/2014/main" id="{4B339FDD-24C8-3BDC-26C4-98E1DB49280B}"/>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9644" y="6380480"/>
            <a:ext cx="1495258" cy="356014"/>
          </a:xfrm>
          <a:prstGeom prst="rect">
            <a:avLst/>
          </a:prstGeom>
        </p:spPr>
      </p:pic>
      <p:sp>
        <p:nvSpPr>
          <p:cNvPr id="5" name="Rectangle 4">
            <a:extLst>
              <a:ext uri="{FF2B5EF4-FFF2-40B4-BE49-F238E27FC236}">
                <a16:creationId xmlns:a16="http://schemas.microsoft.com/office/drawing/2014/main" id="{4CA670F9-4B5A-59D8-1FBE-283CBE64F096}"/>
              </a:ext>
            </a:extLst>
          </p:cNvPr>
          <p:cNvSpPr>
            <a:spLocks noGrp="1" noChangeArrowheads="1"/>
          </p:cNvSpPr>
          <p:nvPr userDrawn="1"/>
        </p:nvSpPr>
        <p:spPr bwMode="gray">
          <a:xfrm>
            <a:off x="365126" y="6546771"/>
            <a:ext cx="409575" cy="184666"/>
          </a:xfrm>
          <a:prstGeom prst="rect">
            <a:avLst/>
          </a:prstGeom>
          <a:noFill/>
        </p:spPr>
        <p:txBody>
          <a:bodyPr wrap="square" lIns="0" rIns="0" bIns="0" anchor="b" anchorCtr="0">
            <a:spAutoFit/>
          </a:bodyPr>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lvl="0" algn="l"/>
            <a:fld id="{3DBC93D6-C358-9648-9CB7-FB101C9037AB}" type="slidenum">
              <a:rPr lang="en-US" sz="900" b="0">
                <a:solidFill>
                  <a:schemeClr val="bg1"/>
                </a:solidFill>
                <a:latin typeface="+mn-lt"/>
              </a:rPr>
              <a:pPr lvl="0" algn="l"/>
              <a:t>‹#›</a:t>
            </a:fld>
            <a:endParaRPr lang="en-US" sz="900" b="0">
              <a:solidFill>
                <a:schemeClr val="bg1"/>
              </a:solidFill>
              <a:latin typeface="+mn-lt"/>
            </a:endParaRPr>
          </a:p>
        </p:txBody>
      </p:sp>
      <p:pic>
        <p:nvPicPr>
          <p:cNvPr id="10" name="Picture 9" descr="A picture containing logo">
            <a:extLst>
              <a:ext uri="{FF2B5EF4-FFF2-40B4-BE49-F238E27FC236}">
                <a16:creationId xmlns:a16="http://schemas.microsoft.com/office/drawing/2014/main" id="{920CADBF-7997-E13E-9D3E-91CA0BFED30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941221" y="124092"/>
            <a:ext cx="5229514" cy="1987975"/>
          </a:xfrm>
          <a:prstGeom prst="rect">
            <a:avLst/>
          </a:prstGeom>
        </p:spPr>
      </p:pic>
      <p:sp>
        <p:nvSpPr>
          <p:cNvPr id="11" name="Text Placeholder 18">
            <a:extLst>
              <a:ext uri="{FF2B5EF4-FFF2-40B4-BE49-F238E27FC236}">
                <a16:creationId xmlns:a16="http://schemas.microsoft.com/office/drawing/2014/main" id="{2B64446A-9936-84B2-D9B0-75D556AEBE27}"/>
              </a:ext>
            </a:extLst>
          </p:cNvPr>
          <p:cNvSpPr>
            <a:spLocks noGrp="1"/>
          </p:cNvSpPr>
          <p:nvPr>
            <p:ph type="body" sz="quarter" idx="17"/>
          </p:nvPr>
        </p:nvSpPr>
        <p:spPr>
          <a:xfrm>
            <a:off x="871801"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ext Placeholder 18">
            <a:extLst>
              <a:ext uri="{FF2B5EF4-FFF2-40B4-BE49-F238E27FC236}">
                <a16:creationId xmlns:a16="http://schemas.microsoft.com/office/drawing/2014/main" id="{F0CC3B89-93D2-3AF6-E285-E993DAECCE4C}"/>
              </a:ext>
            </a:extLst>
          </p:cNvPr>
          <p:cNvSpPr>
            <a:spLocks noGrp="1"/>
          </p:cNvSpPr>
          <p:nvPr>
            <p:ph type="body" sz="quarter" idx="18"/>
          </p:nvPr>
        </p:nvSpPr>
        <p:spPr>
          <a:xfrm>
            <a:off x="871801"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13" name="Text Placeholder 18">
            <a:extLst>
              <a:ext uri="{FF2B5EF4-FFF2-40B4-BE49-F238E27FC236}">
                <a16:creationId xmlns:a16="http://schemas.microsoft.com/office/drawing/2014/main" id="{BB878553-9218-5F78-62AC-97CB5FC8DB16}"/>
              </a:ext>
            </a:extLst>
          </p:cNvPr>
          <p:cNvSpPr>
            <a:spLocks noGrp="1"/>
          </p:cNvSpPr>
          <p:nvPr>
            <p:ph type="body" sz="quarter" idx="19"/>
          </p:nvPr>
        </p:nvSpPr>
        <p:spPr>
          <a:xfrm>
            <a:off x="2357701"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4" name="Text Placeholder 18">
            <a:extLst>
              <a:ext uri="{FF2B5EF4-FFF2-40B4-BE49-F238E27FC236}">
                <a16:creationId xmlns:a16="http://schemas.microsoft.com/office/drawing/2014/main" id="{50082781-2798-D591-53C5-9CAED951E495}"/>
              </a:ext>
            </a:extLst>
          </p:cNvPr>
          <p:cNvSpPr>
            <a:spLocks noGrp="1"/>
          </p:cNvSpPr>
          <p:nvPr>
            <p:ph type="body" sz="quarter" idx="20"/>
          </p:nvPr>
        </p:nvSpPr>
        <p:spPr>
          <a:xfrm>
            <a:off x="2357701"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15" name="Text Placeholder 18">
            <a:extLst>
              <a:ext uri="{FF2B5EF4-FFF2-40B4-BE49-F238E27FC236}">
                <a16:creationId xmlns:a16="http://schemas.microsoft.com/office/drawing/2014/main" id="{B2B9DCB1-08C5-8F6F-2D97-2317567F26A5}"/>
              </a:ext>
            </a:extLst>
          </p:cNvPr>
          <p:cNvSpPr>
            <a:spLocks noGrp="1"/>
          </p:cNvSpPr>
          <p:nvPr>
            <p:ph type="body" sz="quarter" idx="21"/>
          </p:nvPr>
        </p:nvSpPr>
        <p:spPr>
          <a:xfrm>
            <a:off x="3996001"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6" name="Text Placeholder 18">
            <a:extLst>
              <a:ext uri="{FF2B5EF4-FFF2-40B4-BE49-F238E27FC236}">
                <a16:creationId xmlns:a16="http://schemas.microsoft.com/office/drawing/2014/main" id="{EBCB9631-BFFB-4AD1-F8BD-214496F57C94}"/>
              </a:ext>
            </a:extLst>
          </p:cNvPr>
          <p:cNvSpPr>
            <a:spLocks noGrp="1"/>
          </p:cNvSpPr>
          <p:nvPr>
            <p:ph type="body" sz="quarter" idx="22"/>
          </p:nvPr>
        </p:nvSpPr>
        <p:spPr>
          <a:xfrm>
            <a:off x="3996001"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17" name="Text Placeholder 18">
            <a:extLst>
              <a:ext uri="{FF2B5EF4-FFF2-40B4-BE49-F238E27FC236}">
                <a16:creationId xmlns:a16="http://schemas.microsoft.com/office/drawing/2014/main" id="{F7C5CD5F-E6F9-AA12-6717-3052208BC2E0}"/>
              </a:ext>
            </a:extLst>
          </p:cNvPr>
          <p:cNvSpPr>
            <a:spLocks noGrp="1"/>
          </p:cNvSpPr>
          <p:nvPr>
            <p:ph type="body" sz="quarter" idx="23"/>
          </p:nvPr>
        </p:nvSpPr>
        <p:spPr>
          <a:xfrm>
            <a:off x="5596201"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8" name="Text Placeholder 18">
            <a:extLst>
              <a:ext uri="{FF2B5EF4-FFF2-40B4-BE49-F238E27FC236}">
                <a16:creationId xmlns:a16="http://schemas.microsoft.com/office/drawing/2014/main" id="{C9FD5D2B-2588-13C7-2186-998453BC294F}"/>
              </a:ext>
            </a:extLst>
          </p:cNvPr>
          <p:cNvSpPr>
            <a:spLocks noGrp="1"/>
          </p:cNvSpPr>
          <p:nvPr>
            <p:ph type="body" sz="quarter" idx="24"/>
          </p:nvPr>
        </p:nvSpPr>
        <p:spPr>
          <a:xfrm>
            <a:off x="5596201"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19" name="Text Placeholder 18">
            <a:extLst>
              <a:ext uri="{FF2B5EF4-FFF2-40B4-BE49-F238E27FC236}">
                <a16:creationId xmlns:a16="http://schemas.microsoft.com/office/drawing/2014/main" id="{9CD101F4-5F3B-8E48-7F93-3A6B7BE206ED}"/>
              </a:ext>
            </a:extLst>
          </p:cNvPr>
          <p:cNvSpPr>
            <a:spLocks noGrp="1"/>
          </p:cNvSpPr>
          <p:nvPr>
            <p:ph type="body" sz="quarter" idx="25"/>
          </p:nvPr>
        </p:nvSpPr>
        <p:spPr>
          <a:xfrm>
            <a:off x="7158303"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0" name="Text Placeholder 18">
            <a:extLst>
              <a:ext uri="{FF2B5EF4-FFF2-40B4-BE49-F238E27FC236}">
                <a16:creationId xmlns:a16="http://schemas.microsoft.com/office/drawing/2014/main" id="{CDA54F19-DAE1-4FE7-E1CC-4524649990B4}"/>
              </a:ext>
            </a:extLst>
          </p:cNvPr>
          <p:cNvSpPr>
            <a:spLocks noGrp="1"/>
          </p:cNvSpPr>
          <p:nvPr>
            <p:ph type="body" sz="quarter" idx="26"/>
          </p:nvPr>
        </p:nvSpPr>
        <p:spPr>
          <a:xfrm>
            <a:off x="7158303"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21" name="Text Placeholder 18">
            <a:extLst>
              <a:ext uri="{FF2B5EF4-FFF2-40B4-BE49-F238E27FC236}">
                <a16:creationId xmlns:a16="http://schemas.microsoft.com/office/drawing/2014/main" id="{4DF0475A-FC7E-7923-7BDE-C1A29683876D}"/>
              </a:ext>
            </a:extLst>
          </p:cNvPr>
          <p:cNvSpPr>
            <a:spLocks noGrp="1"/>
          </p:cNvSpPr>
          <p:nvPr>
            <p:ph type="body" sz="quarter" idx="27"/>
          </p:nvPr>
        </p:nvSpPr>
        <p:spPr>
          <a:xfrm>
            <a:off x="8974403"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2" name="Text Placeholder 18">
            <a:extLst>
              <a:ext uri="{FF2B5EF4-FFF2-40B4-BE49-F238E27FC236}">
                <a16:creationId xmlns:a16="http://schemas.microsoft.com/office/drawing/2014/main" id="{899493FD-C384-31A4-A34E-F121CDF10978}"/>
              </a:ext>
            </a:extLst>
          </p:cNvPr>
          <p:cNvSpPr>
            <a:spLocks noGrp="1"/>
          </p:cNvSpPr>
          <p:nvPr>
            <p:ph type="body" sz="quarter" idx="28"/>
          </p:nvPr>
        </p:nvSpPr>
        <p:spPr>
          <a:xfrm>
            <a:off x="8974403"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23" name="Text Placeholder 18">
            <a:extLst>
              <a:ext uri="{FF2B5EF4-FFF2-40B4-BE49-F238E27FC236}">
                <a16:creationId xmlns:a16="http://schemas.microsoft.com/office/drawing/2014/main" id="{78303970-4E23-CCD3-6491-F00B064A0057}"/>
              </a:ext>
            </a:extLst>
          </p:cNvPr>
          <p:cNvSpPr>
            <a:spLocks noGrp="1"/>
          </p:cNvSpPr>
          <p:nvPr>
            <p:ph type="body" sz="quarter" idx="29"/>
          </p:nvPr>
        </p:nvSpPr>
        <p:spPr>
          <a:xfrm>
            <a:off x="10663899" y="4068702"/>
            <a:ext cx="1312599" cy="1290697"/>
          </a:xfrm>
        </p:spPr>
        <p:txBody>
          <a:bodyPr/>
          <a:lstStyle>
            <a:lvl1pPr marL="0" indent="0">
              <a:spcBef>
                <a:spcPts val="0"/>
              </a:spcBef>
              <a:buNone/>
              <a:defRPr sz="11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4" name="Text Placeholder 18">
            <a:extLst>
              <a:ext uri="{FF2B5EF4-FFF2-40B4-BE49-F238E27FC236}">
                <a16:creationId xmlns:a16="http://schemas.microsoft.com/office/drawing/2014/main" id="{71A8D135-4EB0-A0AB-DEBA-A382FD36E170}"/>
              </a:ext>
            </a:extLst>
          </p:cNvPr>
          <p:cNvSpPr>
            <a:spLocks noGrp="1"/>
          </p:cNvSpPr>
          <p:nvPr>
            <p:ph type="body" sz="quarter" idx="30"/>
          </p:nvPr>
        </p:nvSpPr>
        <p:spPr>
          <a:xfrm>
            <a:off x="10663899" y="3305999"/>
            <a:ext cx="1312599" cy="491301"/>
          </a:xfrm>
        </p:spPr>
        <p:txBody>
          <a:bodyPr/>
          <a:lstStyle>
            <a:lvl1pPr marL="0" indent="0">
              <a:spcBef>
                <a:spcPts val="0"/>
              </a:spcBef>
              <a:buNone/>
              <a:defRPr sz="1400" b="1" cap="all" baseline="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25" name="Text Placeholder 18">
            <a:extLst>
              <a:ext uri="{FF2B5EF4-FFF2-40B4-BE49-F238E27FC236}">
                <a16:creationId xmlns:a16="http://schemas.microsoft.com/office/drawing/2014/main" id="{569F5CF5-468C-C22E-87C7-21E14F989893}"/>
              </a:ext>
            </a:extLst>
          </p:cNvPr>
          <p:cNvSpPr>
            <a:spLocks noGrp="1"/>
          </p:cNvSpPr>
          <p:nvPr>
            <p:ph type="body" sz="quarter" idx="31"/>
          </p:nvPr>
        </p:nvSpPr>
        <p:spPr>
          <a:xfrm>
            <a:off x="846401" y="6212652"/>
            <a:ext cx="8665899" cy="518786"/>
          </a:xfrm>
        </p:spPr>
        <p:txBody>
          <a:bodyPr anchor="b" anchorCtr="0"/>
          <a:lstStyle>
            <a:lvl1pPr marL="0" indent="0">
              <a:spcBef>
                <a:spcPts val="0"/>
              </a:spcBef>
              <a:buNone/>
              <a:defRPr sz="2600">
                <a:solidFill>
                  <a:schemeClr val="bg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FF778F72-3085-94F8-7956-B99F3F36FFEF}"/>
              </a:ext>
            </a:extLst>
          </p:cNvPr>
          <p:cNvSpPr>
            <a:spLocks noGrp="1"/>
          </p:cNvSpPr>
          <p:nvPr>
            <p:ph type="body" sz="quarter" idx="32" hasCustomPrompt="1"/>
          </p:nvPr>
        </p:nvSpPr>
        <p:spPr>
          <a:xfrm rot="16200000">
            <a:off x="-1295094" y="4634960"/>
            <a:ext cx="3280225" cy="622301"/>
          </a:xfrm>
        </p:spPr>
        <p:txBody>
          <a:bodyPr wrap="square" anchor="ctr" anchorCtr="0"/>
          <a:lstStyle>
            <a:lvl1pPr marL="0" indent="0" algn="r">
              <a:spcBef>
                <a:spcPts val="0"/>
              </a:spcBef>
              <a:buNone/>
              <a:defRPr sz="2800">
                <a:solidFill>
                  <a:schemeClr val="accent1"/>
                </a:solidFill>
              </a:defRPr>
            </a:lvl1pPr>
            <a:lvl2pPr marL="228600" indent="-203200">
              <a:spcBef>
                <a:spcPts val="0"/>
              </a:spcBef>
              <a:buClrTx/>
              <a:buSzPct val="100000"/>
              <a:buFont typeface="Arial" panose="020B0604020202020204" pitchFamily="34" charset="0"/>
              <a:buChar char="•"/>
              <a:tabLst/>
              <a:defRPr sz="1100">
                <a:solidFill>
                  <a:schemeClr val="bg1"/>
                </a:solidFill>
              </a:defRPr>
            </a:lvl2pPr>
            <a:lvl3pPr marL="508000" indent="-203200">
              <a:spcBef>
                <a:spcPts val="0"/>
              </a:spcBef>
              <a:buClrTx/>
              <a:buSzPct val="100000"/>
              <a:tabLst/>
              <a:defRPr sz="1100">
                <a:solidFill>
                  <a:schemeClr val="bg1"/>
                </a:solidFill>
              </a:defRPr>
            </a:lvl3pPr>
          </a:lstStyle>
          <a:p>
            <a:pPr lvl="0"/>
            <a:r>
              <a:rPr lang="en-US"/>
              <a:t>Click To Edit Master Title Style</a:t>
            </a:r>
          </a:p>
        </p:txBody>
      </p:sp>
    </p:spTree>
    <p:extLst>
      <p:ext uri="{BB962C8B-B14F-4D97-AF65-F5344CB8AC3E}">
        <p14:creationId xmlns:p14="http://schemas.microsoft.com/office/powerpoint/2010/main" val="163170474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Images-FullStr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1" y="1190961"/>
            <a:ext cx="4013201"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4092628" y="1190961"/>
            <a:ext cx="4010479"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8173564" y="1190961"/>
            <a:ext cx="4018436"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1" name="Rectangle 10">
            <a:extLst>
              <a:ext uri="{FF2B5EF4-FFF2-40B4-BE49-F238E27FC236}">
                <a16:creationId xmlns:a16="http://schemas.microsoft.com/office/drawing/2014/main" id="{39F58364-125E-CE10-CC78-099FFED0B1A5}"/>
              </a:ext>
            </a:extLst>
          </p:cNvPr>
          <p:cNvSpPr/>
          <p:nvPr userDrawn="1"/>
        </p:nvSpPr>
        <p:spPr>
          <a:xfrm>
            <a:off x="8173563"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2" name="Rectangle 11">
            <a:extLst>
              <a:ext uri="{FF2B5EF4-FFF2-40B4-BE49-F238E27FC236}">
                <a16:creationId xmlns:a16="http://schemas.microsoft.com/office/drawing/2014/main" id="{56D9368D-E6DA-AC27-1CF1-82442ADE5AF4}"/>
              </a:ext>
            </a:extLst>
          </p:cNvPr>
          <p:cNvSpPr/>
          <p:nvPr userDrawn="1"/>
        </p:nvSpPr>
        <p:spPr>
          <a:xfrm>
            <a:off x="4092629"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3" name="Rectangle 12">
            <a:extLst>
              <a:ext uri="{FF2B5EF4-FFF2-40B4-BE49-F238E27FC236}">
                <a16:creationId xmlns:a16="http://schemas.microsoft.com/office/drawing/2014/main" id="{D8CC2861-C176-CF58-A31E-F529A8F93CDF}"/>
              </a:ext>
            </a:extLst>
          </p:cNvPr>
          <p:cNvSpPr/>
          <p:nvPr userDrawn="1"/>
        </p:nvSpPr>
        <p:spPr>
          <a:xfrm>
            <a:off x="-5238"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pic>
        <p:nvPicPr>
          <p:cNvPr id="17" name="Picture 16">
            <a:extLst>
              <a:ext uri="{FF2B5EF4-FFF2-40B4-BE49-F238E27FC236}">
                <a16:creationId xmlns:a16="http://schemas.microsoft.com/office/drawing/2014/main" id="{A265D7C5-D37D-8059-A37C-24EA4FB80AFF}"/>
              </a:ext>
            </a:extLst>
          </p:cNvPr>
          <p:cNvPicPr>
            <a:picLocks noChangeAspect="1"/>
          </p:cNvPicPr>
          <p:nvPr userDrawn="1"/>
        </p:nvPicPr>
        <p:blipFill rotWithShape="1">
          <a:blip r:embed="rId2"/>
          <a:srcRect l="22043" r="2427"/>
          <a:stretch/>
        </p:blipFill>
        <p:spPr>
          <a:xfrm>
            <a:off x="-5239" y="4310529"/>
            <a:ext cx="12197239" cy="958790"/>
          </a:xfrm>
          <a:prstGeom prst="rect">
            <a:avLst/>
          </a:prstGeom>
        </p:spPr>
      </p:pic>
      <p:sp>
        <p:nvSpPr>
          <p:cNvPr id="22" name="Text Placeholder 18">
            <a:extLst>
              <a:ext uri="{FF2B5EF4-FFF2-40B4-BE49-F238E27FC236}">
                <a16:creationId xmlns:a16="http://schemas.microsoft.com/office/drawing/2014/main" id="{9002DD37-1B7D-A494-6AB0-D300798D8977}"/>
              </a:ext>
            </a:extLst>
          </p:cNvPr>
          <p:cNvSpPr>
            <a:spLocks noGrp="1"/>
          </p:cNvSpPr>
          <p:nvPr>
            <p:ph type="body" sz="quarter" idx="20"/>
          </p:nvPr>
        </p:nvSpPr>
        <p:spPr>
          <a:xfrm>
            <a:off x="365126" y="5669454"/>
            <a:ext cx="9477373" cy="787790"/>
          </a:xfrm>
        </p:spPr>
        <p:txBody>
          <a:bodyPr/>
          <a:lstStyle>
            <a:lvl1pPr marL="0" indent="0">
              <a:spcBef>
                <a:spcPts val="0"/>
              </a:spcBef>
              <a:buNone/>
              <a:defRPr sz="24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19" name="Text Placeholder 18">
            <a:extLst>
              <a:ext uri="{FF2B5EF4-FFF2-40B4-BE49-F238E27FC236}">
                <a16:creationId xmlns:a16="http://schemas.microsoft.com/office/drawing/2014/main" id="{2A4F576A-8E0F-F717-F778-BB6254EE3FC5}"/>
              </a:ext>
            </a:extLst>
          </p:cNvPr>
          <p:cNvSpPr>
            <a:spLocks noGrp="1"/>
          </p:cNvSpPr>
          <p:nvPr>
            <p:ph type="body" sz="quarter" idx="17"/>
          </p:nvPr>
        </p:nvSpPr>
        <p:spPr>
          <a:xfrm>
            <a:off x="135201" y="410096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0" name="Text Placeholder 18">
            <a:extLst>
              <a:ext uri="{FF2B5EF4-FFF2-40B4-BE49-F238E27FC236}">
                <a16:creationId xmlns:a16="http://schemas.microsoft.com/office/drawing/2014/main" id="{568FE056-2104-EF97-62FD-8DFA88672469}"/>
              </a:ext>
            </a:extLst>
          </p:cNvPr>
          <p:cNvSpPr>
            <a:spLocks noGrp="1"/>
          </p:cNvSpPr>
          <p:nvPr>
            <p:ph type="body" sz="quarter" idx="18"/>
          </p:nvPr>
        </p:nvSpPr>
        <p:spPr>
          <a:xfrm>
            <a:off x="4224601" y="410096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1" name="Text Placeholder 18">
            <a:extLst>
              <a:ext uri="{FF2B5EF4-FFF2-40B4-BE49-F238E27FC236}">
                <a16:creationId xmlns:a16="http://schemas.microsoft.com/office/drawing/2014/main" id="{5B194622-45D7-2126-8894-A2DE5510A4F0}"/>
              </a:ext>
            </a:extLst>
          </p:cNvPr>
          <p:cNvSpPr>
            <a:spLocks noGrp="1"/>
          </p:cNvSpPr>
          <p:nvPr>
            <p:ph type="body" sz="quarter" idx="19"/>
          </p:nvPr>
        </p:nvSpPr>
        <p:spPr>
          <a:xfrm>
            <a:off x="8352101" y="410096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4120574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Images-Nam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190961"/>
            <a:ext cx="4011492"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4091615" y="1190961"/>
            <a:ext cx="4011492"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8173563" y="1190961"/>
            <a:ext cx="4018437"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1" name="Rectangle 10">
            <a:extLst>
              <a:ext uri="{FF2B5EF4-FFF2-40B4-BE49-F238E27FC236}">
                <a16:creationId xmlns:a16="http://schemas.microsoft.com/office/drawing/2014/main" id="{39F58364-125E-CE10-CC78-099FFED0B1A5}"/>
              </a:ext>
            </a:extLst>
          </p:cNvPr>
          <p:cNvSpPr/>
          <p:nvPr userDrawn="1"/>
        </p:nvSpPr>
        <p:spPr>
          <a:xfrm>
            <a:off x="8173563"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2" name="Rectangle 11">
            <a:extLst>
              <a:ext uri="{FF2B5EF4-FFF2-40B4-BE49-F238E27FC236}">
                <a16:creationId xmlns:a16="http://schemas.microsoft.com/office/drawing/2014/main" id="{56D9368D-E6DA-AC27-1CF1-82442ADE5AF4}"/>
              </a:ext>
            </a:extLst>
          </p:cNvPr>
          <p:cNvSpPr/>
          <p:nvPr userDrawn="1"/>
        </p:nvSpPr>
        <p:spPr>
          <a:xfrm>
            <a:off x="4092629"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3" name="Rectangle 12">
            <a:extLst>
              <a:ext uri="{FF2B5EF4-FFF2-40B4-BE49-F238E27FC236}">
                <a16:creationId xmlns:a16="http://schemas.microsoft.com/office/drawing/2014/main" id="{D8CC2861-C176-CF58-A31E-F529A8F93CDF}"/>
              </a:ext>
            </a:extLst>
          </p:cNvPr>
          <p:cNvSpPr/>
          <p:nvPr userDrawn="1"/>
        </p:nvSpPr>
        <p:spPr>
          <a:xfrm>
            <a:off x="-5238" y="4031675"/>
            <a:ext cx="4018438" cy="1469346"/>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pic>
        <p:nvPicPr>
          <p:cNvPr id="5" name="Picture 4">
            <a:extLst>
              <a:ext uri="{FF2B5EF4-FFF2-40B4-BE49-F238E27FC236}">
                <a16:creationId xmlns:a16="http://schemas.microsoft.com/office/drawing/2014/main" id="{E2B10135-ABFD-E244-3329-E8CD3D862495}"/>
              </a:ext>
            </a:extLst>
          </p:cNvPr>
          <p:cNvPicPr>
            <a:picLocks noChangeAspect="1"/>
          </p:cNvPicPr>
          <p:nvPr userDrawn="1"/>
        </p:nvPicPr>
        <p:blipFill rotWithShape="1">
          <a:blip r:embed="rId2"/>
          <a:srcRect l="22043" r="2427"/>
          <a:stretch/>
        </p:blipFill>
        <p:spPr>
          <a:xfrm>
            <a:off x="-5239" y="4310529"/>
            <a:ext cx="12197239" cy="958790"/>
          </a:xfrm>
          <a:prstGeom prst="rect">
            <a:avLst/>
          </a:prstGeom>
        </p:spPr>
      </p:pic>
      <p:sp>
        <p:nvSpPr>
          <p:cNvPr id="22" name="Text Placeholder 18">
            <a:extLst>
              <a:ext uri="{FF2B5EF4-FFF2-40B4-BE49-F238E27FC236}">
                <a16:creationId xmlns:a16="http://schemas.microsoft.com/office/drawing/2014/main" id="{9002DD37-1B7D-A494-6AB0-D300798D8977}"/>
              </a:ext>
            </a:extLst>
          </p:cNvPr>
          <p:cNvSpPr>
            <a:spLocks noGrp="1"/>
          </p:cNvSpPr>
          <p:nvPr>
            <p:ph type="body" sz="quarter" idx="20"/>
          </p:nvPr>
        </p:nvSpPr>
        <p:spPr>
          <a:xfrm>
            <a:off x="365126" y="5669454"/>
            <a:ext cx="9477373" cy="790022"/>
          </a:xfrm>
        </p:spPr>
        <p:txBody>
          <a:bodyPr/>
          <a:lstStyle>
            <a:lvl1pPr marL="0" indent="0">
              <a:spcBef>
                <a:spcPts val="0"/>
              </a:spcBef>
              <a:buNone/>
              <a:defRPr sz="24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3539068"/>
            <a:ext cx="3599272" cy="572301"/>
          </a:xfrm>
        </p:spPr>
        <p:txBody>
          <a:bodyPr/>
          <a:lstStyle>
            <a:lvl1pPr marL="0" indent="0">
              <a:spcBef>
                <a:spcPts val="0"/>
              </a:spcBef>
              <a:buNone/>
              <a:defRPr sz="1800" b="1" cap="all" baseline="0">
                <a:solidFill>
                  <a:schemeClr val="bg1"/>
                </a:solidFill>
              </a:defRPr>
            </a:lvl1pPr>
            <a:lvl2pPr marL="25400" indent="0">
              <a:spcBef>
                <a:spcPts val="0"/>
              </a:spcBef>
              <a:buClrTx/>
              <a:buSzPct val="100000"/>
              <a:buFont typeface="Arial" panose="020B0604020202020204" pitchFamily="34" charset="0"/>
              <a:buNone/>
              <a:tabLst/>
              <a:defRPr sz="12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p:txBody>
      </p:sp>
      <p:sp>
        <p:nvSpPr>
          <p:cNvPr id="9" name="Text Placeholder 18">
            <a:extLst>
              <a:ext uri="{FF2B5EF4-FFF2-40B4-BE49-F238E27FC236}">
                <a16:creationId xmlns:a16="http://schemas.microsoft.com/office/drawing/2014/main" id="{34146034-A84C-AD28-352E-09B39A9EB446}"/>
              </a:ext>
            </a:extLst>
          </p:cNvPr>
          <p:cNvSpPr>
            <a:spLocks noGrp="1"/>
          </p:cNvSpPr>
          <p:nvPr>
            <p:ph type="body" sz="quarter" idx="22"/>
          </p:nvPr>
        </p:nvSpPr>
        <p:spPr>
          <a:xfrm>
            <a:off x="4224601" y="3539068"/>
            <a:ext cx="3599272" cy="572301"/>
          </a:xfrm>
        </p:spPr>
        <p:txBody>
          <a:bodyPr/>
          <a:lstStyle>
            <a:lvl1pPr marL="0" indent="0">
              <a:spcBef>
                <a:spcPts val="0"/>
              </a:spcBef>
              <a:buNone/>
              <a:defRPr sz="1800" b="1" cap="all" baseline="0">
                <a:solidFill>
                  <a:schemeClr val="bg1"/>
                </a:solidFill>
              </a:defRPr>
            </a:lvl1pPr>
            <a:lvl2pPr marL="25400" indent="0">
              <a:spcBef>
                <a:spcPts val="0"/>
              </a:spcBef>
              <a:buClrTx/>
              <a:buSzPct val="100000"/>
              <a:buFont typeface="Arial" panose="020B0604020202020204" pitchFamily="34" charset="0"/>
              <a:buNone/>
              <a:tabLst/>
              <a:defRPr sz="12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p:txBody>
      </p:sp>
      <p:sp>
        <p:nvSpPr>
          <p:cNvPr id="15" name="Text Placeholder 18">
            <a:extLst>
              <a:ext uri="{FF2B5EF4-FFF2-40B4-BE49-F238E27FC236}">
                <a16:creationId xmlns:a16="http://schemas.microsoft.com/office/drawing/2014/main" id="{38E5AF91-7188-2F19-8625-C2A68A42DB5F}"/>
              </a:ext>
            </a:extLst>
          </p:cNvPr>
          <p:cNvSpPr>
            <a:spLocks noGrp="1"/>
          </p:cNvSpPr>
          <p:nvPr>
            <p:ph type="body" sz="quarter" idx="23"/>
          </p:nvPr>
        </p:nvSpPr>
        <p:spPr>
          <a:xfrm>
            <a:off x="8345045" y="3539068"/>
            <a:ext cx="3599272" cy="572301"/>
          </a:xfrm>
        </p:spPr>
        <p:txBody>
          <a:bodyPr/>
          <a:lstStyle>
            <a:lvl1pPr marL="0" indent="0">
              <a:spcBef>
                <a:spcPts val="0"/>
              </a:spcBef>
              <a:buNone/>
              <a:defRPr sz="1800" b="1" cap="all" baseline="0">
                <a:solidFill>
                  <a:schemeClr val="bg1"/>
                </a:solidFill>
              </a:defRPr>
            </a:lvl1pPr>
            <a:lvl2pPr marL="25400" indent="0">
              <a:spcBef>
                <a:spcPts val="0"/>
              </a:spcBef>
              <a:buClrTx/>
              <a:buSzPct val="100000"/>
              <a:buFont typeface="Arial" panose="020B0604020202020204" pitchFamily="34" charset="0"/>
              <a:buNone/>
              <a:tabLst/>
              <a:defRPr sz="12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p:txBody>
      </p:sp>
      <p:sp>
        <p:nvSpPr>
          <p:cNvPr id="19" name="Text Placeholder 18">
            <a:extLst>
              <a:ext uri="{FF2B5EF4-FFF2-40B4-BE49-F238E27FC236}">
                <a16:creationId xmlns:a16="http://schemas.microsoft.com/office/drawing/2014/main" id="{2A4F576A-8E0F-F717-F778-BB6254EE3FC5}"/>
              </a:ext>
            </a:extLst>
          </p:cNvPr>
          <p:cNvSpPr>
            <a:spLocks noGrp="1"/>
          </p:cNvSpPr>
          <p:nvPr>
            <p:ph type="body" sz="quarter" idx="17"/>
          </p:nvPr>
        </p:nvSpPr>
        <p:spPr>
          <a:xfrm>
            <a:off x="135201" y="4100961"/>
            <a:ext cx="3474773" cy="1235196"/>
          </a:xfrm>
        </p:spPr>
        <p:txBody>
          <a:bodyPr/>
          <a:lstStyle>
            <a:lvl1pPr marL="0" indent="0">
              <a:spcBef>
                <a:spcPts val="0"/>
              </a:spcBef>
              <a:buNone/>
              <a:defRPr sz="2800">
                <a:solidFill>
                  <a:schemeClr val="bg1"/>
                </a:solidFill>
              </a:defRPr>
            </a:lvl1pPr>
            <a:lvl2pPr marL="11113" indent="0">
              <a:spcBef>
                <a:spcPts val="0"/>
              </a:spcBef>
              <a:buClrTx/>
              <a:buSzPct val="100000"/>
              <a:buFont typeface="Arial" panose="020B0604020202020204" pitchFamily="34" charset="0"/>
              <a:buNone/>
              <a:tabLst/>
              <a:defRPr sz="1600">
                <a:solidFill>
                  <a:schemeClr val="bg1"/>
                </a:solidFill>
              </a:defRPr>
            </a:lvl2pPr>
            <a:lvl3pPr marL="11113" indent="0">
              <a:spcBef>
                <a:spcPts val="0"/>
              </a:spcBef>
              <a:buClrTx/>
              <a:buSzPct val="100000"/>
              <a:buNone/>
              <a:tabLst/>
              <a:defRPr sz="14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0" name="Text Placeholder 18">
            <a:extLst>
              <a:ext uri="{FF2B5EF4-FFF2-40B4-BE49-F238E27FC236}">
                <a16:creationId xmlns:a16="http://schemas.microsoft.com/office/drawing/2014/main" id="{568FE056-2104-EF97-62FD-8DFA88672469}"/>
              </a:ext>
            </a:extLst>
          </p:cNvPr>
          <p:cNvSpPr>
            <a:spLocks noGrp="1"/>
          </p:cNvSpPr>
          <p:nvPr>
            <p:ph type="body" sz="quarter" idx="18"/>
          </p:nvPr>
        </p:nvSpPr>
        <p:spPr>
          <a:xfrm>
            <a:off x="4224601" y="4100961"/>
            <a:ext cx="3474773" cy="1235196"/>
          </a:xfrm>
        </p:spPr>
        <p:txBody>
          <a:bodyPr/>
          <a:lstStyle>
            <a:lvl1pPr marL="0" indent="0">
              <a:spcBef>
                <a:spcPts val="0"/>
              </a:spcBef>
              <a:buFont typeface="Arial" panose="020B0604020202020204" pitchFamily="34" charset="0"/>
              <a:buNone/>
              <a:tabLst/>
              <a:defRPr sz="2800">
                <a:solidFill>
                  <a:schemeClr val="bg1"/>
                </a:solidFill>
              </a:defRPr>
            </a:lvl1pPr>
            <a:lvl2pPr marL="0" indent="0">
              <a:spcBef>
                <a:spcPts val="0"/>
              </a:spcBef>
              <a:buClrTx/>
              <a:buSzPct val="100000"/>
              <a:buFont typeface="Arial" panose="020B0604020202020204" pitchFamily="34" charset="0"/>
              <a:buNone/>
              <a:tabLst/>
              <a:defRPr sz="1600">
                <a:solidFill>
                  <a:schemeClr val="bg1"/>
                </a:solidFill>
              </a:defRPr>
            </a:lvl2pPr>
            <a:lvl3pPr marL="0" indent="0">
              <a:spcBef>
                <a:spcPts val="0"/>
              </a:spcBef>
              <a:buClrTx/>
              <a:buSzPct val="100000"/>
              <a:buNone/>
              <a:tabLst/>
              <a:defRPr sz="14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1" name="Text Placeholder 18">
            <a:extLst>
              <a:ext uri="{FF2B5EF4-FFF2-40B4-BE49-F238E27FC236}">
                <a16:creationId xmlns:a16="http://schemas.microsoft.com/office/drawing/2014/main" id="{5B194622-45D7-2126-8894-A2DE5510A4F0}"/>
              </a:ext>
            </a:extLst>
          </p:cNvPr>
          <p:cNvSpPr>
            <a:spLocks noGrp="1"/>
          </p:cNvSpPr>
          <p:nvPr>
            <p:ph type="body" sz="quarter" idx="19"/>
          </p:nvPr>
        </p:nvSpPr>
        <p:spPr>
          <a:xfrm>
            <a:off x="8352101" y="4100961"/>
            <a:ext cx="3474773" cy="1235196"/>
          </a:xfrm>
        </p:spPr>
        <p:txBody>
          <a:bodyPr/>
          <a:lstStyle>
            <a:lvl1pPr marL="0" indent="0">
              <a:spcBef>
                <a:spcPts val="0"/>
              </a:spcBef>
              <a:buNone/>
              <a:defRPr sz="2800">
                <a:solidFill>
                  <a:schemeClr val="bg1"/>
                </a:solidFill>
              </a:defRPr>
            </a:lvl1pPr>
            <a:lvl2pPr marL="11113" indent="0">
              <a:spcBef>
                <a:spcPts val="0"/>
              </a:spcBef>
              <a:buClrTx/>
              <a:buSzPct val="100000"/>
              <a:buFont typeface="Arial" panose="020B0604020202020204" pitchFamily="34" charset="0"/>
              <a:buNone/>
              <a:tabLst/>
              <a:defRPr sz="1600">
                <a:solidFill>
                  <a:schemeClr val="bg1"/>
                </a:solidFill>
              </a:defRPr>
            </a:lvl2pPr>
            <a:lvl3pPr marL="11113" indent="0">
              <a:spcBef>
                <a:spcPts val="0"/>
              </a:spcBef>
              <a:buClrTx/>
              <a:buSzPct val="100000"/>
              <a:buNone/>
              <a:tabLst/>
              <a:defRPr sz="14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1600693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Images_Al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173D99-5196-512A-6168-96282516C0D8}"/>
              </a:ext>
            </a:extLst>
          </p:cNvPr>
          <p:cNvSpPr/>
          <p:nvPr userDrawn="1"/>
        </p:nvSpPr>
        <p:spPr>
          <a:xfrm>
            <a:off x="8173563" y="4038984"/>
            <a:ext cx="4018438"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6" name="Rectangle 15">
            <a:extLst>
              <a:ext uri="{FF2B5EF4-FFF2-40B4-BE49-F238E27FC236}">
                <a16:creationId xmlns:a16="http://schemas.microsoft.com/office/drawing/2014/main" id="{753342B2-BBB7-C046-7A57-98395332810A}"/>
              </a:ext>
            </a:extLst>
          </p:cNvPr>
          <p:cNvSpPr/>
          <p:nvPr userDrawn="1"/>
        </p:nvSpPr>
        <p:spPr>
          <a:xfrm>
            <a:off x="4092630" y="4050998"/>
            <a:ext cx="4018438"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7" name="Rectangle 16">
            <a:extLst>
              <a:ext uri="{FF2B5EF4-FFF2-40B4-BE49-F238E27FC236}">
                <a16:creationId xmlns:a16="http://schemas.microsoft.com/office/drawing/2014/main" id="{508735F6-BCEB-C515-CC8E-2E868AE5A460}"/>
              </a:ext>
            </a:extLst>
          </p:cNvPr>
          <p:cNvSpPr/>
          <p:nvPr userDrawn="1"/>
        </p:nvSpPr>
        <p:spPr>
          <a:xfrm>
            <a:off x="-5237" y="4050998"/>
            <a:ext cx="4018438"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pic>
        <p:nvPicPr>
          <p:cNvPr id="6" name="Picture 5">
            <a:extLst>
              <a:ext uri="{FF2B5EF4-FFF2-40B4-BE49-F238E27FC236}">
                <a16:creationId xmlns:a16="http://schemas.microsoft.com/office/drawing/2014/main" id="{F4543CD2-FFB5-611D-0FB3-FE2EB730E6C3}"/>
              </a:ext>
            </a:extLst>
          </p:cNvPr>
          <p:cNvPicPr>
            <a:picLocks noChangeAspect="1"/>
          </p:cNvPicPr>
          <p:nvPr userDrawn="1"/>
        </p:nvPicPr>
        <p:blipFill rotWithShape="1">
          <a:blip r:embed="rId2"/>
          <a:srcRect l="22043" r="2427"/>
          <a:stretch/>
        </p:blipFill>
        <p:spPr>
          <a:xfrm>
            <a:off x="-5239" y="4310529"/>
            <a:ext cx="12197239" cy="958790"/>
          </a:xfrm>
          <a:prstGeom prst="rect">
            <a:avLst/>
          </a:prstGeom>
        </p:spPr>
      </p:pic>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190961"/>
            <a:ext cx="4010478"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4092628" y="1190961"/>
            <a:ext cx="4018437" cy="286033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8173563" y="1190961"/>
            <a:ext cx="4018437" cy="2860339"/>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22" name="Text Placeholder 18">
            <a:extLst>
              <a:ext uri="{FF2B5EF4-FFF2-40B4-BE49-F238E27FC236}">
                <a16:creationId xmlns:a16="http://schemas.microsoft.com/office/drawing/2014/main" id="{9002DD37-1B7D-A494-6AB0-D300798D8977}"/>
              </a:ext>
            </a:extLst>
          </p:cNvPr>
          <p:cNvSpPr>
            <a:spLocks noGrp="1"/>
          </p:cNvSpPr>
          <p:nvPr>
            <p:ph type="body" sz="quarter" idx="20"/>
          </p:nvPr>
        </p:nvSpPr>
        <p:spPr>
          <a:xfrm>
            <a:off x="365126" y="5737188"/>
            <a:ext cx="9477373" cy="790022"/>
          </a:xfrm>
        </p:spPr>
        <p:txBody>
          <a:bodyPr/>
          <a:lstStyle>
            <a:lvl1pPr marL="0" indent="0">
              <a:spcBef>
                <a:spcPts val="0"/>
              </a:spcBef>
              <a:buNone/>
              <a:defRPr sz="24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19" name="Text Placeholder 18">
            <a:extLst>
              <a:ext uri="{FF2B5EF4-FFF2-40B4-BE49-F238E27FC236}">
                <a16:creationId xmlns:a16="http://schemas.microsoft.com/office/drawing/2014/main" id="{2A4F576A-8E0F-F717-F778-BB6254EE3FC5}"/>
              </a:ext>
            </a:extLst>
          </p:cNvPr>
          <p:cNvSpPr>
            <a:spLocks noGrp="1"/>
          </p:cNvSpPr>
          <p:nvPr>
            <p:ph type="body" sz="quarter" idx="17"/>
          </p:nvPr>
        </p:nvSpPr>
        <p:spPr>
          <a:xfrm>
            <a:off x="135201" y="4143825"/>
            <a:ext cx="3592216" cy="888728"/>
          </a:xfrm>
        </p:spPr>
        <p:txBody>
          <a:bodyPr/>
          <a:lstStyle>
            <a:lvl1pPr marL="0" indent="0">
              <a:spcBef>
                <a:spcPts val="0"/>
              </a:spcBef>
              <a:buNone/>
              <a:defRPr sz="200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20" name="Text Placeholder 18">
            <a:extLst>
              <a:ext uri="{FF2B5EF4-FFF2-40B4-BE49-F238E27FC236}">
                <a16:creationId xmlns:a16="http://schemas.microsoft.com/office/drawing/2014/main" id="{568FE056-2104-EF97-62FD-8DFA88672469}"/>
              </a:ext>
            </a:extLst>
          </p:cNvPr>
          <p:cNvSpPr>
            <a:spLocks noGrp="1"/>
          </p:cNvSpPr>
          <p:nvPr>
            <p:ph type="body" sz="quarter" idx="18"/>
          </p:nvPr>
        </p:nvSpPr>
        <p:spPr>
          <a:xfrm>
            <a:off x="4224601" y="4143825"/>
            <a:ext cx="3592216" cy="888728"/>
          </a:xfrm>
        </p:spPr>
        <p:txBody>
          <a:bodyPr/>
          <a:lstStyle>
            <a:lvl1pPr marL="0" indent="0">
              <a:spcBef>
                <a:spcPts val="0"/>
              </a:spcBef>
              <a:buFont typeface="Arial" panose="020B0604020202020204" pitchFamily="34" charset="0"/>
              <a:buNone/>
              <a:tabLst/>
              <a:defRPr sz="2000">
                <a:solidFill>
                  <a:schemeClr val="bg1"/>
                </a:solidFill>
              </a:defRPr>
            </a:lvl1pPr>
            <a:lvl2pPr marL="0" indent="0">
              <a:spcBef>
                <a:spcPts val="0"/>
              </a:spcBef>
              <a:buClrTx/>
              <a:buSzPct val="100000"/>
              <a:buFont typeface="Arial" panose="020B0604020202020204" pitchFamily="34" charset="0"/>
              <a:buNone/>
              <a:tabLst/>
              <a:defRPr sz="1200">
                <a:solidFill>
                  <a:schemeClr val="bg1"/>
                </a:solidFill>
              </a:defRPr>
            </a:lvl2pPr>
            <a:lvl3pPr marL="0"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21" name="Text Placeholder 18">
            <a:extLst>
              <a:ext uri="{FF2B5EF4-FFF2-40B4-BE49-F238E27FC236}">
                <a16:creationId xmlns:a16="http://schemas.microsoft.com/office/drawing/2014/main" id="{5B194622-45D7-2126-8894-A2DE5510A4F0}"/>
              </a:ext>
            </a:extLst>
          </p:cNvPr>
          <p:cNvSpPr>
            <a:spLocks noGrp="1"/>
          </p:cNvSpPr>
          <p:nvPr>
            <p:ph type="body" sz="quarter" idx="19"/>
          </p:nvPr>
        </p:nvSpPr>
        <p:spPr>
          <a:xfrm>
            <a:off x="8352101" y="4143825"/>
            <a:ext cx="3592216" cy="888728"/>
          </a:xfrm>
        </p:spPr>
        <p:txBody>
          <a:bodyPr/>
          <a:lstStyle>
            <a:lvl1pPr marL="0" indent="0">
              <a:spcBef>
                <a:spcPts val="0"/>
              </a:spcBef>
              <a:buNone/>
              <a:defRPr sz="200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5034845"/>
            <a:ext cx="3599272"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9" name="Text Placeholder 18">
            <a:extLst>
              <a:ext uri="{FF2B5EF4-FFF2-40B4-BE49-F238E27FC236}">
                <a16:creationId xmlns:a16="http://schemas.microsoft.com/office/drawing/2014/main" id="{34146034-A84C-AD28-352E-09B39A9EB446}"/>
              </a:ext>
            </a:extLst>
          </p:cNvPr>
          <p:cNvSpPr>
            <a:spLocks noGrp="1"/>
          </p:cNvSpPr>
          <p:nvPr>
            <p:ph type="body" sz="quarter" idx="22"/>
          </p:nvPr>
        </p:nvSpPr>
        <p:spPr>
          <a:xfrm>
            <a:off x="4224601" y="5034845"/>
            <a:ext cx="3599272"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15" name="Text Placeholder 18">
            <a:extLst>
              <a:ext uri="{FF2B5EF4-FFF2-40B4-BE49-F238E27FC236}">
                <a16:creationId xmlns:a16="http://schemas.microsoft.com/office/drawing/2014/main" id="{38E5AF91-7188-2F19-8625-C2A68A42DB5F}"/>
              </a:ext>
            </a:extLst>
          </p:cNvPr>
          <p:cNvSpPr>
            <a:spLocks noGrp="1"/>
          </p:cNvSpPr>
          <p:nvPr>
            <p:ph type="body" sz="quarter" idx="23"/>
          </p:nvPr>
        </p:nvSpPr>
        <p:spPr>
          <a:xfrm>
            <a:off x="8345045" y="5034845"/>
            <a:ext cx="3599272"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366497110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ourImages-Quote-NoStr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6" name="Rectangle 5">
            <a:extLst>
              <a:ext uri="{FF2B5EF4-FFF2-40B4-BE49-F238E27FC236}">
                <a16:creationId xmlns:a16="http://schemas.microsoft.com/office/drawing/2014/main" id="{1BCECEF4-1286-8724-E9FF-D87BB3E9CDF9}"/>
              </a:ext>
            </a:extLst>
          </p:cNvPr>
          <p:cNvSpPr/>
          <p:nvPr userDrawn="1"/>
        </p:nvSpPr>
        <p:spPr>
          <a:xfrm>
            <a:off x="9200543" y="4443670"/>
            <a:ext cx="3003676" cy="1147045"/>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1" name="Rectangle 10">
            <a:extLst>
              <a:ext uri="{FF2B5EF4-FFF2-40B4-BE49-F238E27FC236}">
                <a16:creationId xmlns:a16="http://schemas.microsoft.com/office/drawing/2014/main" id="{57CB9C97-D426-D77F-D12F-2701CB814608}"/>
              </a:ext>
            </a:extLst>
          </p:cNvPr>
          <p:cNvSpPr/>
          <p:nvPr userDrawn="1"/>
        </p:nvSpPr>
        <p:spPr>
          <a:xfrm>
            <a:off x="6131949" y="4443670"/>
            <a:ext cx="3010103" cy="1147045"/>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2" name="Rectangle 11">
            <a:extLst>
              <a:ext uri="{FF2B5EF4-FFF2-40B4-BE49-F238E27FC236}">
                <a16:creationId xmlns:a16="http://schemas.microsoft.com/office/drawing/2014/main" id="{E7C8E8C9-440A-6A28-1CA0-1F6C9FC3F70E}"/>
              </a:ext>
            </a:extLst>
          </p:cNvPr>
          <p:cNvSpPr/>
          <p:nvPr userDrawn="1"/>
        </p:nvSpPr>
        <p:spPr>
          <a:xfrm>
            <a:off x="3063356" y="4443670"/>
            <a:ext cx="3010103" cy="1147045"/>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3" name="Rectangle 12">
            <a:extLst>
              <a:ext uri="{FF2B5EF4-FFF2-40B4-BE49-F238E27FC236}">
                <a16:creationId xmlns:a16="http://schemas.microsoft.com/office/drawing/2014/main" id="{0AEB64A9-1BBB-4FF5-68BD-0C076B8F6392}"/>
              </a:ext>
            </a:extLst>
          </p:cNvPr>
          <p:cNvSpPr/>
          <p:nvPr userDrawn="1"/>
        </p:nvSpPr>
        <p:spPr>
          <a:xfrm>
            <a:off x="-5237" y="4443670"/>
            <a:ext cx="3010103" cy="1147045"/>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190961"/>
            <a:ext cx="3004866" cy="3250417"/>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356" y="1190961"/>
            <a:ext cx="3010104" cy="3250417"/>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949" y="1190961"/>
            <a:ext cx="3010103" cy="3250417"/>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542" y="1190961"/>
            <a:ext cx="2991458" cy="3250417"/>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9" name="Text Placeholder 18">
            <a:extLst>
              <a:ext uri="{FF2B5EF4-FFF2-40B4-BE49-F238E27FC236}">
                <a16:creationId xmlns:a16="http://schemas.microsoft.com/office/drawing/2014/main" id="{2A4F576A-8E0F-F717-F778-BB6254EE3FC5}"/>
              </a:ext>
            </a:extLst>
          </p:cNvPr>
          <p:cNvSpPr>
            <a:spLocks noGrp="1"/>
          </p:cNvSpPr>
          <p:nvPr>
            <p:ph type="body" sz="quarter" idx="17"/>
          </p:nvPr>
        </p:nvSpPr>
        <p:spPr>
          <a:xfrm>
            <a:off x="135201" y="3758882"/>
            <a:ext cx="2680472" cy="618114"/>
          </a:xfrm>
        </p:spPr>
        <p:txBody>
          <a:bodyPr anchor="b" anchorCtr="0"/>
          <a:lstStyle>
            <a:lvl1pPr marL="0" indent="0">
              <a:spcBef>
                <a:spcPts val="0"/>
              </a:spcBef>
              <a:buNone/>
              <a:defRPr sz="1800" b="1" cap="all" baseline="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4508053"/>
            <a:ext cx="2680472" cy="902628"/>
          </a:xfrm>
        </p:spPr>
        <p:txBody>
          <a:bodyPr anchor="t"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5" name="Text Placeholder 18">
            <a:extLst>
              <a:ext uri="{FF2B5EF4-FFF2-40B4-BE49-F238E27FC236}">
                <a16:creationId xmlns:a16="http://schemas.microsoft.com/office/drawing/2014/main" id="{71C0F38F-71BD-86E6-DEDE-7BA98482C57B}"/>
              </a:ext>
            </a:extLst>
          </p:cNvPr>
          <p:cNvSpPr>
            <a:spLocks noGrp="1"/>
          </p:cNvSpPr>
          <p:nvPr>
            <p:ph type="body" sz="quarter" idx="25"/>
          </p:nvPr>
        </p:nvSpPr>
        <p:spPr>
          <a:xfrm>
            <a:off x="3194490" y="3758882"/>
            <a:ext cx="2680472" cy="618114"/>
          </a:xfrm>
        </p:spPr>
        <p:txBody>
          <a:bodyPr anchor="b" anchorCtr="0"/>
          <a:lstStyle>
            <a:lvl1pPr marL="0" indent="0">
              <a:spcBef>
                <a:spcPts val="0"/>
              </a:spcBef>
              <a:buNone/>
              <a:defRPr sz="1800" b="1" cap="all" baseline="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p:txBody>
      </p:sp>
      <p:sp>
        <p:nvSpPr>
          <p:cNvPr id="26" name="Text Placeholder 18">
            <a:extLst>
              <a:ext uri="{FF2B5EF4-FFF2-40B4-BE49-F238E27FC236}">
                <a16:creationId xmlns:a16="http://schemas.microsoft.com/office/drawing/2014/main" id="{C95B93C6-ED3C-47EE-CF42-32C5A2DE4A92}"/>
              </a:ext>
            </a:extLst>
          </p:cNvPr>
          <p:cNvSpPr>
            <a:spLocks noGrp="1"/>
          </p:cNvSpPr>
          <p:nvPr>
            <p:ph type="body" sz="quarter" idx="26"/>
          </p:nvPr>
        </p:nvSpPr>
        <p:spPr>
          <a:xfrm>
            <a:off x="3194490" y="4508053"/>
            <a:ext cx="2680472" cy="902628"/>
          </a:xfrm>
        </p:spPr>
        <p:txBody>
          <a:bodyPr anchor="t"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7" name="Text Placeholder 18">
            <a:extLst>
              <a:ext uri="{FF2B5EF4-FFF2-40B4-BE49-F238E27FC236}">
                <a16:creationId xmlns:a16="http://schemas.microsoft.com/office/drawing/2014/main" id="{D1BF1F46-CC19-D228-ED9B-D4BEB671FE26}"/>
              </a:ext>
            </a:extLst>
          </p:cNvPr>
          <p:cNvSpPr>
            <a:spLocks noGrp="1"/>
          </p:cNvSpPr>
          <p:nvPr>
            <p:ph type="body" sz="quarter" idx="27"/>
          </p:nvPr>
        </p:nvSpPr>
        <p:spPr>
          <a:xfrm>
            <a:off x="6253779" y="3758882"/>
            <a:ext cx="2680472" cy="618114"/>
          </a:xfrm>
        </p:spPr>
        <p:txBody>
          <a:bodyPr anchor="b" anchorCtr="0"/>
          <a:lstStyle>
            <a:lvl1pPr marL="0" indent="0">
              <a:spcBef>
                <a:spcPts val="0"/>
              </a:spcBef>
              <a:buNone/>
              <a:defRPr sz="1800" b="1" cap="all" baseline="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p:txBody>
      </p:sp>
      <p:sp>
        <p:nvSpPr>
          <p:cNvPr id="28" name="Text Placeholder 18">
            <a:extLst>
              <a:ext uri="{FF2B5EF4-FFF2-40B4-BE49-F238E27FC236}">
                <a16:creationId xmlns:a16="http://schemas.microsoft.com/office/drawing/2014/main" id="{FE07171D-CD04-0D09-0E38-FF4521B2D4A9}"/>
              </a:ext>
            </a:extLst>
          </p:cNvPr>
          <p:cNvSpPr>
            <a:spLocks noGrp="1"/>
          </p:cNvSpPr>
          <p:nvPr>
            <p:ph type="body" sz="quarter" idx="28"/>
          </p:nvPr>
        </p:nvSpPr>
        <p:spPr>
          <a:xfrm>
            <a:off x="6253779" y="4508053"/>
            <a:ext cx="2680472" cy="902628"/>
          </a:xfrm>
        </p:spPr>
        <p:txBody>
          <a:bodyPr anchor="t"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9" name="Text Placeholder 18">
            <a:extLst>
              <a:ext uri="{FF2B5EF4-FFF2-40B4-BE49-F238E27FC236}">
                <a16:creationId xmlns:a16="http://schemas.microsoft.com/office/drawing/2014/main" id="{72717CAF-8AD3-1186-5D8B-0967361F1EA4}"/>
              </a:ext>
            </a:extLst>
          </p:cNvPr>
          <p:cNvSpPr>
            <a:spLocks noGrp="1"/>
          </p:cNvSpPr>
          <p:nvPr>
            <p:ph type="body" sz="quarter" idx="29"/>
          </p:nvPr>
        </p:nvSpPr>
        <p:spPr>
          <a:xfrm>
            <a:off x="9335646" y="3758882"/>
            <a:ext cx="2680472" cy="618114"/>
          </a:xfrm>
        </p:spPr>
        <p:txBody>
          <a:bodyPr anchor="b" anchorCtr="0"/>
          <a:lstStyle>
            <a:lvl1pPr marL="0" indent="0">
              <a:spcBef>
                <a:spcPts val="0"/>
              </a:spcBef>
              <a:buNone/>
              <a:defRPr sz="1800" b="1" cap="all" baseline="0">
                <a:solidFill>
                  <a:schemeClr val="bg1"/>
                </a:solidFill>
              </a:defRPr>
            </a:lvl1pPr>
            <a:lvl2pPr marL="11113" indent="0">
              <a:spcBef>
                <a:spcPts val="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D9E5CDBE-CF72-D343-C1D9-00779832058C}"/>
              </a:ext>
            </a:extLst>
          </p:cNvPr>
          <p:cNvSpPr>
            <a:spLocks noGrp="1"/>
          </p:cNvSpPr>
          <p:nvPr>
            <p:ph type="body" sz="quarter" idx="30"/>
          </p:nvPr>
        </p:nvSpPr>
        <p:spPr>
          <a:xfrm>
            <a:off x="9335646" y="4508053"/>
            <a:ext cx="2680472" cy="902628"/>
          </a:xfrm>
        </p:spPr>
        <p:txBody>
          <a:bodyPr anchor="t"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2" name="Text Placeholder 31">
            <a:extLst>
              <a:ext uri="{FF2B5EF4-FFF2-40B4-BE49-F238E27FC236}">
                <a16:creationId xmlns:a16="http://schemas.microsoft.com/office/drawing/2014/main" id="{CED77330-2511-42B3-5F69-06F2475C5A9B}"/>
              </a:ext>
            </a:extLst>
          </p:cNvPr>
          <p:cNvSpPr>
            <a:spLocks noGrp="1"/>
          </p:cNvSpPr>
          <p:nvPr>
            <p:ph type="body" sz="quarter" idx="31"/>
          </p:nvPr>
        </p:nvSpPr>
        <p:spPr>
          <a:xfrm>
            <a:off x="1199091" y="5678328"/>
            <a:ext cx="9042400" cy="794729"/>
          </a:xfrm>
        </p:spPr>
        <p:txBody>
          <a:bodyPr/>
          <a:lstStyle>
            <a:lvl1pPr marL="0" indent="0">
              <a:spcBef>
                <a:spcPts val="0"/>
              </a:spcBef>
              <a:buNone/>
              <a:defRPr sz="2400">
                <a:solidFill>
                  <a:schemeClr val="accent1"/>
                </a:solidFill>
              </a:defRPr>
            </a:lvl1pPr>
            <a:lvl2pPr marL="11113" indent="0">
              <a:spcBef>
                <a:spcPts val="0"/>
              </a:spcBef>
              <a:buNone/>
              <a:tabLst/>
              <a:defRPr i="1">
                <a:solidFill>
                  <a:schemeClr val="accent2"/>
                </a:solidFill>
              </a:defRPr>
            </a:lvl2pPr>
          </a:lstStyle>
          <a:p>
            <a:pPr lvl="0"/>
            <a:r>
              <a:rPr lang="en-US"/>
              <a:t>Click to edit Master text styles</a:t>
            </a:r>
          </a:p>
          <a:p>
            <a:pPr lvl="1"/>
            <a:r>
              <a:rPr lang="en-US"/>
              <a:t>Second level</a:t>
            </a:r>
          </a:p>
        </p:txBody>
      </p:sp>
      <p:sp>
        <p:nvSpPr>
          <p:cNvPr id="33" name="object 6">
            <a:extLst>
              <a:ext uri="{FF2B5EF4-FFF2-40B4-BE49-F238E27FC236}">
                <a16:creationId xmlns:a16="http://schemas.microsoft.com/office/drawing/2014/main" id="{AA53D8E7-AD1F-8F1D-3C51-62D18C1ED545}"/>
              </a:ext>
            </a:extLst>
          </p:cNvPr>
          <p:cNvSpPr txBox="1"/>
          <p:nvPr userDrawn="1"/>
        </p:nvSpPr>
        <p:spPr>
          <a:xfrm>
            <a:off x="223746" y="5447322"/>
            <a:ext cx="903306" cy="2334998"/>
          </a:xfrm>
          <a:prstGeom prst="rect">
            <a:avLst/>
          </a:prstGeom>
        </p:spPr>
        <p:txBody>
          <a:bodyPr vert="horz" wrap="square" lIns="0" tIns="35560" rIns="0" bIns="0" rtlCol="0">
            <a:spAutoFit/>
          </a:bodyPr>
          <a:lstStyle/>
          <a:p>
            <a:pPr marL="20638" marR="5080" lvl="0" indent="-9525" defTabSz="914400" eaLnBrk="1" fontAlgn="auto" latinLnBrk="0" hangingPunct="1">
              <a:lnSpc>
                <a:spcPct val="90000"/>
              </a:lnSpc>
              <a:spcBef>
                <a:spcPts val="280"/>
              </a:spcBef>
              <a:spcAft>
                <a:spcPts val="0"/>
              </a:spcAft>
              <a:buClrTx/>
              <a:buSzTx/>
              <a:buFontTx/>
              <a:buNone/>
              <a:defRPr/>
            </a:pPr>
            <a:r>
              <a:rPr lang="en-US" sz="16600" kern="0">
                <a:gradFill>
                  <a:gsLst>
                    <a:gs pos="0">
                      <a:schemeClr val="accent2"/>
                    </a:gs>
                    <a:gs pos="39000">
                      <a:srgbClr val="0090D4"/>
                    </a:gs>
                    <a:gs pos="80000">
                      <a:schemeClr val="accent1"/>
                    </a:gs>
                  </a:gsLst>
                  <a:lin ang="13800000" scaled="0"/>
                </a:gradFill>
                <a:latin typeface="Georgia" panose="02040502050405020303" pitchFamily="18" charset="0"/>
                <a:cs typeface="Poppins"/>
              </a:rPr>
              <a:t>“</a:t>
            </a:r>
          </a:p>
        </p:txBody>
      </p:sp>
    </p:spTree>
    <p:extLst>
      <p:ext uri="{BB962C8B-B14F-4D97-AF65-F5344CB8AC3E}">
        <p14:creationId xmlns:p14="http://schemas.microsoft.com/office/powerpoint/2010/main" val="135724553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urImag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A33C77-A882-E6C6-DC6D-8F4A15B3DEB2}"/>
              </a:ext>
            </a:extLst>
          </p:cNvPr>
          <p:cNvSpPr/>
          <p:nvPr userDrawn="1"/>
        </p:nvSpPr>
        <p:spPr>
          <a:xfrm>
            <a:off x="-5237" y="4050998"/>
            <a:ext cx="2991926"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9" name="Rectangle 8">
            <a:extLst>
              <a:ext uri="{FF2B5EF4-FFF2-40B4-BE49-F238E27FC236}">
                <a16:creationId xmlns:a16="http://schemas.microsoft.com/office/drawing/2014/main" id="{2BB2678A-E3E5-19BE-F309-B5D8DB42AA90}"/>
              </a:ext>
            </a:extLst>
          </p:cNvPr>
          <p:cNvSpPr/>
          <p:nvPr userDrawn="1"/>
        </p:nvSpPr>
        <p:spPr>
          <a:xfrm>
            <a:off x="3063200" y="4050998"/>
            <a:ext cx="2991926"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5" name="Rectangle 14">
            <a:extLst>
              <a:ext uri="{FF2B5EF4-FFF2-40B4-BE49-F238E27FC236}">
                <a16:creationId xmlns:a16="http://schemas.microsoft.com/office/drawing/2014/main" id="{13A44373-D9A2-5193-BCDC-A509AC1AB774}"/>
              </a:ext>
            </a:extLst>
          </p:cNvPr>
          <p:cNvSpPr/>
          <p:nvPr userDrawn="1"/>
        </p:nvSpPr>
        <p:spPr>
          <a:xfrm>
            <a:off x="6131637" y="4050998"/>
            <a:ext cx="2991926"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6" name="Rectangle 15">
            <a:extLst>
              <a:ext uri="{FF2B5EF4-FFF2-40B4-BE49-F238E27FC236}">
                <a16:creationId xmlns:a16="http://schemas.microsoft.com/office/drawing/2014/main" id="{CCCBDC62-E7FE-CD51-CEF9-6D7D650B1D1C}"/>
              </a:ext>
            </a:extLst>
          </p:cNvPr>
          <p:cNvSpPr/>
          <p:nvPr userDrawn="1"/>
        </p:nvSpPr>
        <p:spPr>
          <a:xfrm>
            <a:off x="9200075" y="4050998"/>
            <a:ext cx="2991926" cy="1561079"/>
          </a:xfrm>
          <a:prstGeom prst="rect">
            <a:avLst/>
          </a:prstGeom>
          <a:gradFill>
            <a:gsLst>
              <a:gs pos="0">
                <a:schemeClr val="accent2"/>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190962"/>
            <a:ext cx="3004866" cy="2871828"/>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200" y="1190962"/>
            <a:ext cx="3010104" cy="2871828"/>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637" y="1190962"/>
            <a:ext cx="3010103" cy="2871828"/>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075" y="1190962"/>
            <a:ext cx="2991458" cy="2871828"/>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32" name="Text Placeholder 31">
            <a:extLst>
              <a:ext uri="{FF2B5EF4-FFF2-40B4-BE49-F238E27FC236}">
                <a16:creationId xmlns:a16="http://schemas.microsoft.com/office/drawing/2014/main" id="{CED77330-2511-42B3-5F69-06F2475C5A9B}"/>
              </a:ext>
            </a:extLst>
          </p:cNvPr>
          <p:cNvSpPr>
            <a:spLocks noGrp="1"/>
          </p:cNvSpPr>
          <p:nvPr>
            <p:ph type="body" sz="quarter" idx="31"/>
          </p:nvPr>
        </p:nvSpPr>
        <p:spPr>
          <a:xfrm>
            <a:off x="1199091" y="5678328"/>
            <a:ext cx="9042400" cy="794729"/>
          </a:xfrm>
        </p:spPr>
        <p:txBody>
          <a:bodyPr/>
          <a:lstStyle>
            <a:lvl1pPr marL="0" indent="0">
              <a:spcBef>
                <a:spcPts val="0"/>
              </a:spcBef>
              <a:buNone/>
              <a:defRPr sz="2400">
                <a:solidFill>
                  <a:schemeClr val="accent1"/>
                </a:solidFill>
              </a:defRPr>
            </a:lvl1pPr>
            <a:lvl2pPr marL="11113" indent="0">
              <a:spcBef>
                <a:spcPts val="0"/>
              </a:spcBef>
              <a:buNone/>
              <a:tabLst/>
              <a:defRPr i="1">
                <a:solidFill>
                  <a:schemeClr val="accent2"/>
                </a:solidFill>
              </a:defRPr>
            </a:lvl2pPr>
          </a:lstStyle>
          <a:p>
            <a:pPr lvl="0"/>
            <a:r>
              <a:rPr lang="en-US"/>
              <a:t>Click to edit Master text styles</a:t>
            </a:r>
          </a:p>
          <a:p>
            <a:pPr lvl="1"/>
            <a:r>
              <a:rPr lang="en-US"/>
              <a:t>Second level</a:t>
            </a:r>
          </a:p>
        </p:txBody>
      </p:sp>
      <p:sp>
        <p:nvSpPr>
          <p:cNvPr id="33" name="object 6">
            <a:extLst>
              <a:ext uri="{FF2B5EF4-FFF2-40B4-BE49-F238E27FC236}">
                <a16:creationId xmlns:a16="http://schemas.microsoft.com/office/drawing/2014/main" id="{AA53D8E7-AD1F-8F1D-3C51-62D18C1ED545}"/>
              </a:ext>
            </a:extLst>
          </p:cNvPr>
          <p:cNvSpPr txBox="1"/>
          <p:nvPr userDrawn="1"/>
        </p:nvSpPr>
        <p:spPr>
          <a:xfrm>
            <a:off x="223746" y="5447322"/>
            <a:ext cx="903306" cy="2334998"/>
          </a:xfrm>
          <a:prstGeom prst="rect">
            <a:avLst/>
          </a:prstGeom>
        </p:spPr>
        <p:txBody>
          <a:bodyPr vert="horz" wrap="square" lIns="0" tIns="35560" rIns="0" bIns="0" rtlCol="0">
            <a:spAutoFit/>
          </a:bodyPr>
          <a:lstStyle/>
          <a:p>
            <a:pPr marL="20638" marR="5080" lvl="0" indent="-9525" defTabSz="914400" eaLnBrk="1" fontAlgn="auto" latinLnBrk="0" hangingPunct="1">
              <a:lnSpc>
                <a:spcPct val="90000"/>
              </a:lnSpc>
              <a:spcBef>
                <a:spcPts val="280"/>
              </a:spcBef>
              <a:spcAft>
                <a:spcPts val="0"/>
              </a:spcAft>
              <a:buClrTx/>
              <a:buSzTx/>
              <a:buFontTx/>
              <a:buNone/>
              <a:defRPr/>
            </a:pPr>
            <a:r>
              <a:rPr lang="en-US" sz="16600" kern="0">
                <a:gradFill>
                  <a:gsLst>
                    <a:gs pos="0">
                      <a:schemeClr val="accent2"/>
                    </a:gs>
                    <a:gs pos="39000">
                      <a:srgbClr val="0090D4"/>
                    </a:gs>
                    <a:gs pos="80000">
                      <a:schemeClr val="accent1"/>
                    </a:gs>
                  </a:gsLst>
                  <a:lin ang="13800000" scaled="0"/>
                </a:gradFill>
                <a:latin typeface="Georgia" panose="02040502050405020303" pitchFamily="18" charset="0"/>
                <a:cs typeface="Poppins"/>
              </a:rPr>
              <a:t>“</a:t>
            </a:r>
          </a:p>
        </p:txBody>
      </p:sp>
      <p:pic>
        <p:nvPicPr>
          <p:cNvPr id="20" name="Picture 19">
            <a:extLst>
              <a:ext uri="{FF2B5EF4-FFF2-40B4-BE49-F238E27FC236}">
                <a16:creationId xmlns:a16="http://schemas.microsoft.com/office/drawing/2014/main" id="{2A9C677B-CDB7-07CF-D056-4120AF67576E}"/>
              </a:ext>
            </a:extLst>
          </p:cNvPr>
          <p:cNvPicPr>
            <a:picLocks noChangeAspect="1"/>
          </p:cNvPicPr>
          <p:nvPr userDrawn="1"/>
        </p:nvPicPr>
        <p:blipFill rotWithShape="1">
          <a:blip r:embed="rId2"/>
          <a:srcRect l="22043" r="2427"/>
          <a:stretch/>
        </p:blipFill>
        <p:spPr>
          <a:xfrm>
            <a:off x="-5239" y="4310529"/>
            <a:ext cx="12197239" cy="958790"/>
          </a:xfrm>
          <a:prstGeom prst="rect">
            <a:avLst/>
          </a:prstGeom>
        </p:spPr>
      </p:pic>
      <p:sp>
        <p:nvSpPr>
          <p:cNvPr id="17" name="Text Placeholder 18">
            <a:extLst>
              <a:ext uri="{FF2B5EF4-FFF2-40B4-BE49-F238E27FC236}">
                <a16:creationId xmlns:a16="http://schemas.microsoft.com/office/drawing/2014/main" id="{95163F65-0B24-59DC-C854-E6C709C116D6}"/>
              </a:ext>
            </a:extLst>
          </p:cNvPr>
          <p:cNvSpPr>
            <a:spLocks noGrp="1"/>
          </p:cNvSpPr>
          <p:nvPr>
            <p:ph type="body" sz="quarter" idx="17"/>
          </p:nvPr>
        </p:nvSpPr>
        <p:spPr>
          <a:xfrm>
            <a:off x="111451" y="4143825"/>
            <a:ext cx="2786129" cy="722816"/>
          </a:xfrm>
        </p:spPr>
        <p:txBody>
          <a:bodyPr/>
          <a:lstStyle>
            <a:lvl1pPr marL="0" indent="0">
              <a:spcBef>
                <a:spcPts val="0"/>
              </a:spcBef>
              <a:buNone/>
              <a:defRPr sz="2000">
                <a:solidFill>
                  <a:schemeClr val="bg1"/>
                </a:solidFill>
              </a:defRPr>
            </a:lvl1pPr>
            <a:lvl2pPr marL="11113" indent="0">
              <a:spcBef>
                <a:spcPts val="90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24" name="Text Placeholder 18">
            <a:extLst>
              <a:ext uri="{FF2B5EF4-FFF2-40B4-BE49-F238E27FC236}">
                <a16:creationId xmlns:a16="http://schemas.microsoft.com/office/drawing/2014/main" id="{47B6EB08-E5FA-9DFD-7257-640A1B4795EC}"/>
              </a:ext>
            </a:extLst>
          </p:cNvPr>
          <p:cNvSpPr>
            <a:spLocks noGrp="1"/>
          </p:cNvSpPr>
          <p:nvPr>
            <p:ph type="body" sz="quarter" idx="32"/>
          </p:nvPr>
        </p:nvSpPr>
        <p:spPr>
          <a:xfrm>
            <a:off x="3176152" y="4143824"/>
            <a:ext cx="2786129" cy="722817"/>
          </a:xfrm>
        </p:spPr>
        <p:txBody>
          <a:bodyPr/>
          <a:lstStyle>
            <a:lvl1pPr marL="0" indent="0">
              <a:spcBef>
                <a:spcPts val="0"/>
              </a:spcBef>
              <a:buNone/>
              <a:defRPr sz="2000">
                <a:solidFill>
                  <a:schemeClr val="bg1"/>
                </a:solidFill>
              </a:defRPr>
            </a:lvl1pPr>
            <a:lvl2pPr marL="11113" indent="0">
              <a:spcBef>
                <a:spcPts val="90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31" name="Text Placeholder 18">
            <a:extLst>
              <a:ext uri="{FF2B5EF4-FFF2-40B4-BE49-F238E27FC236}">
                <a16:creationId xmlns:a16="http://schemas.microsoft.com/office/drawing/2014/main" id="{5BD3FCEB-F802-B77F-D509-1954C85D005D}"/>
              </a:ext>
            </a:extLst>
          </p:cNvPr>
          <p:cNvSpPr>
            <a:spLocks noGrp="1"/>
          </p:cNvSpPr>
          <p:nvPr>
            <p:ph type="body" sz="quarter" idx="33"/>
          </p:nvPr>
        </p:nvSpPr>
        <p:spPr>
          <a:xfrm>
            <a:off x="6240853" y="4143824"/>
            <a:ext cx="2786129" cy="722817"/>
          </a:xfrm>
        </p:spPr>
        <p:txBody>
          <a:bodyPr/>
          <a:lstStyle>
            <a:lvl1pPr marL="0" indent="0">
              <a:spcBef>
                <a:spcPts val="0"/>
              </a:spcBef>
              <a:buNone/>
              <a:defRPr sz="2000">
                <a:solidFill>
                  <a:schemeClr val="bg1"/>
                </a:solidFill>
              </a:defRPr>
            </a:lvl1pPr>
            <a:lvl2pPr marL="11113" indent="0">
              <a:spcBef>
                <a:spcPts val="90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34" name="Text Placeholder 18">
            <a:extLst>
              <a:ext uri="{FF2B5EF4-FFF2-40B4-BE49-F238E27FC236}">
                <a16:creationId xmlns:a16="http://schemas.microsoft.com/office/drawing/2014/main" id="{C6793C08-57E4-3D6D-1E1E-61C0BD24F6D0}"/>
              </a:ext>
            </a:extLst>
          </p:cNvPr>
          <p:cNvSpPr>
            <a:spLocks noGrp="1"/>
          </p:cNvSpPr>
          <p:nvPr>
            <p:ph type="body" sz="quarter" idx="34"/>
          </p:nvPr>
        </p:nvSpPr>
        <p:spPr>
          <a:xfrm>
            <a:off x="9305555" y="4143824"/>
            <a:ext cx="2786129" cy="722817"/>
          </a:xfrm>
        </p:spPr>
        <p:txBody>
          <a:bodyPr/>
          <a:lstStyle>
            <a:lvl1pPr marL="0" indent="0">
              <a:spcBef>
                <a:spcPts val="0"/>
              </a:spcBef>
              <a:buNone/>
              <a:defRPr sz="2000">
                <a:solidFill>
                  <a:schemeClr val="bg1"/>
                </a:solidFill>
              </a:defRPr>
            </a:lvl1pPr>
            <a:lvl2pPr marL="11113" indent="0">
              <a:spcBef>
                <a:spcPts val="900"/>
              </a:spcBef>
              <a:buClrTx/>
              <a:buSzPct val="100000"/>
              <a:buFont typeface="Arial" panose="020B0604020202020204" pitchFamily="34" charset="0"/>
              <a:buNone/>
              <a:tabLst/>
              <a:defRPr sz="1200">
                <a:solidFill>
                  <a:schemeClr val="bg1"/>
                </a:solidFill>
              </a:defRPr>
            </a:lvl2pPr>
            <a:lvl3pPr marL="11113" indent="0">
              <a:spcBef>
                <a:spcPts val="0"/>
              </a:spcBef>
              <a:buClrTx/>
              <a:buSzPct val="100000"/>
              <a:buNone/>
              <a:tabLst/>
              <a:defRPr sz="1100">
                <a:solidFill>
                  <a:schemeClr val="bg1"/>
                </a:solidFill>
              </a:defRPr>
            </a:lvl3pPr>
          </a:lstStyle>
          <a:p>
            <a:pPr lvl="0"/>
            <a:r>
              <a:rPr lang="en-US"/>
              <a:t>Click to edit Master text styles</a:t>
            </a:r>
          </a:p>
          <a:p>
            <a:pPr lvl="1"/>
            <a:r>
              <a:rPr lang="en-US"/>
              <a:t>Second level</a:t>
            </a:r>
          </a:p>
        </p:txBody>
      </p:sp>
      <p:sp>
        <p:nvSpPr>
          <p:cNvPr id="4" name="Text Placeholder 18">
            <a:extLst>
              <a:ext uri="{FF2B5EF4-FFF2-40B4-BE49-F238E27FC236}">
                <a16:creationId xmlns:a16="http://schemas.microsoft.com/office/drawing/2014/main" id="{C6498351-F434-A235-8104-B7136F7F60D9}"/>
              </a:ext>
            </a:extLst>
          </p:cNvPr>
          <p:cNvSpPr>
            <a:spLocks noGrp="1"/>
          </p:cNvSpPr>
          <p:nvPr>
            <p:ph type="body" sz="quarter" idx="21"/>
          </p:nvPr>
        </p:nvSpPr>
        <p:spPr>
          <a:xfrm>
            <a:off x="111451" y="5034845"/>
            <a:ext cx="2786129"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12" name="Text Placeholder 18">
            <a:extLst>
              <a:ext uri="{FF2B5EF4-FFF2-40B4-BE49-F238E27FC236}">
                <a16:creationId xmlns:a16="http://schemas.microsoft.com/office/drawing/2014/main" id="{157F07C5-2F80-B4E7-AF02-F9D495403BC3}"/>
              </a:ext>
            </a:extLst>
          </p:cNvPr>
          <p:cNvSpPr>
            <a:spLocks noGrp="1"/>
          </p:cNvSpPr>
          <p:nvPr>
            <p:ph type="body" sz="quarter" idx="35"/>
          </p:nvPr>
        </p:nvSpPr>
        <p:spPr>
          <a:xfrm>
            <a:off x="3176152" y="5034845"/>
            <a:ext cx="2786129"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13" name="Text Placeholder 18">
            <a:extLst>
              <a:ext uri="{FF2B5EF4-FFF2-40B4-BE49-F238E27FC236}">
                <a16:creationId xmlns:a16="http://schemas.microsoft.com/office/drawing/2014/main" id="{D5DBCA0C-9A28-718C-77E0-AE9001A748B5}"/>
              </a:ext>
            </a:extLst>
          </p:cNvPr>
          <p:cNvSpPr>
            <a:spLocks noGrp="1"/>
          </p:cNvSpPr>
          <p:nvPr>
            <p:ph type="body" sz="quarter" idx="36"/>
          </p:nvPr>
        </p:nvSpPr>
        <p:spPr>
          <a:xfrm>
            <a:off x="6240853" y="5034845"/>
            <a:ext cx="2786129"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18" name="Text Placeholder 18">
            <a:extLst>
              <a:ext uri="{FF2B5EF4-FFF2-40B4-BE49-F238E27FC236}">
                <a16:creationId xmlns:a16="http://schemas.microsoft.com/office/drawing/2014/main" id="{1859B3FB-3DE6-D209-38B5-F0579A023108}"/>
              </a:ext>
            </a:extLst>
          </p:cNvPr>
          <p:cNvSpPr>
            <a:spLocks noGrp="1"/>
          </p:cNvSpPr>
          <p:nvPr>
            <p:ph type="body" sz="quarter" idx="37"/>
          </p:nvPr>
        </p:nvSpPr>
        <p:spPr>
          <a:xfrm>
            <a:off x="9305555" y="5034845"/>
            <a:ext cx="2786129" cy="472244"/>
          </a:xfrm>
        </p:spPr>
        <p:txBody>
          <a:bodyPr anchor="b" anchorCtr="0"/>
          <a:lstStyle>
            <a:lvl1pPr marL="0" indent="0">
              <a:spcBef>
                <a:spcPts val="0"/>
              </a:spcBef>
              <a:buNone/>
              <a:defRPr sz="14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Tree>
    <p:extLst>
      <p:ext uri="{BB962C8B-B14F-4D97-AF65-F5344CB8AC3E}">
        <p14:creationId xmlns:p14="http://schemas.microsoft.com/office/powerpoint/2010/main" val="2591818759"/>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4" name="Rectangle 3">
            <a:extLst>
              <a:ext uri="{FF2B5EF4-FFF2-40B4-BE49-F238E27FC236}">
                <a16:creationId xmlns:a16="http://schemas.microsoft.com/office/drawing/2014/main" id="{CCA0EE2B-37A5-6D7C-A6A8-78352E8EEF93}"/>
              </a:ext>
            </a:extLst>
          </p:cNvPr>
          <p:cNvSpPr/>
          <p:nvPr userDrawn="1"/>
        </p:nvSpPr>
        <p:spPr>
          <a:xfrm>
            <a:off x="8173563" y="4038984"/>
            <a:ext cx="4018438" cy="1531287"/>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5" name="Rectangle 4">
            <a:extLst>
              <a:ext uri="{FF2B5EF4-FFF2-40B4-BE49-F238E27FC236}">
                <a16:creationId xmlns:a16="http://schemas.microsoft.com/office/drawing/2014/main" id="{44F7369F-481A-7336-4C51-F6BC0C273731}"/>
              </a:ext>
            </a:extLst>
          </p:cNvPr>
          <p:cNvSpPr/>
          <p:nvPr userDrawn="1"/>
        </p:nvSpPr>
        <p:spPr>
          <a:xfrm>
            <a:off x="4092629" y="4038984"/>
            <a:ext cx="4018438" cy="1531287"/>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6" name="Rectangle 5">
            <a:extLst>
              <a:ext uri="{FF2B5EF4-FFF2-40B4-BE49-F238E27FC236}">
                <a16:creationId xmlns:a16="http://schemas.microsoft.com/office/drawing/2014/main" id="{8C5F9C7F-6C4A-0994-8057-DE12D56CDFF5}"/>
              </a:ext>
            </a:extLst>
          </p:cNvPr>
          <p:cNvSpPr/>
          <p:nvPr userDrawn="1"/>
        </p:nvSpPr>
        <p:spPr>
          <a:xfrm>
            <a:off x="-5238" y="4038984"/>
            <a:ext cx="4018438" cy="1531287"/>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pic>
        <p:nvPicPr>
          <p:cNvPr id="8" name="Picture 7">
            <a:extLst>
              <a:ext uri="{FF2B5EF4-FFF2-40B4-BE49-F238E27FC236}">
                <a16:creationId xmlns:a16="http://schemas.microsoft.com/office/drawing/2014/main" id="{B622B2AB-1374-9CC3-59FE-212494B332B2}"/>
              </a:ext>
            </a:extLst>
          </p:cNvPr>
          <p:cNvPicPr>
            <a:picLocks noChangeAspect="1"/>
          </p:cNvPicPr>
          <p:nvPr userDrawn="1"/>
        </p:nvPicPr>
        <p:blipFill rotWithShape="1">
          <a:blip r:embed="rId2"/>
          <a:srcRect l="11056" r="13414"/>
          <a:stretch/>
        </p:blipFill>
        <p:spPr>
          <a:xfrm>
            <a:off x="-5239" y="4407847"/>
            <a:ext cx="12197240" cy="958790"/>
          </a:xfrm>
          <a:prstGeom prst="rect">
            <a:avLst/>
          </a:prstGeom>
        </p:spPr>
      </p:pic>
      <p:sp>
        <p:nvSpPr>
          <p:cNvPr id="9" name="Picture Placeholder 5">
            <a:extLst>
              <a:ext uri="{FF2B5EF4-FFF2-40B4-BE49-F238E27FC236}">
                <a16:creationId xmlns:a16="http://schemas.microsoft.com/office/drawing/2014/main" id="{00E97E44-8FC0-3FC9-1BE9-991C21123F59}"/>
              </a:ext>
            </a:extLst>
          </p:cNvPr>
          <p:cNvSpPr>
            <a:spLocks noGrp="1"/>
          </p:cNvSpPr>
          <p:nvPr>
            <p:ph type="pic" sz="quarter" idx="14"/>
          </p:nvPr>
        </p:nvSpPr>
        <p:spPr>
          <a:xfrm>
            <a:off x="-1" y="1243401"/>
            <a:ext cx="4013201" cy="280272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5" name="Picture Placeholder 5">
            <a:extLst>
              <a:ext uri="{FF2B5EF4-FFF2-40B4-BE49-F238E27FC236}">
                <a16:creationId xmlns:a16="http://schemas.microsoft.com/office/drawing/2014/main" id="{EA0D26B2-640E-5048-EBAB-3D0933442312}"/>
              </a:ext>
            </a:extLst>
          </p:cNvPr>
          <p:cNvSpPr>
            <a:spLocks noGrp="1"/>
          </p:cNvSpPr>
          <p:nvPr>
            <p:ph type="pic" sz="quarter" idx="15"/>
          </p:nvPr>
        </p:nvSpPr>
        <p:spPr>
          <a:xfrm>
            <a:off x="4092628" y="1262082"/>
            <a:ext cx="4010479" cy="278404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6" name="Picture Placeholder 5">
            <a:extLst>
              <a:ext uri="{FF2B5EF4-FFF2-40B4-BE49-F238E27FC236}">
                <a16:creationId xmlns:a16="http://schemas.microsoft.com/office/drawing/2014/main" id="{CDC550D8-4838-1000-B8AF-EE50F7398E3F}"/>
              </a:ext>
            </a:extLst>
          </p:cNvPr>
          <p:cNvSpPr>
            <a:spLocks noGrp="1"/>
          </p:cNvSpPr>
          <p:nvPr>
            <p:ph type="pic" sz="quarter" idx="16"/>
          </p:nvPr>
        </p:nvSpPr>
        <p:spPr>
          <a:xfrm>
            <a:off x="8173564" y="1262082"/>
            <a:ext cx="4018436" cy="278404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24" name="Text Placeholder 18">
            <a:extLst>
              <a:ext uri="{FF2B5EF4-FFF2-40B4-BE49-F238E27FC236}">
                <a16:creationId xmlns:a16="http://schemas.microsoft.com/office/drawing/2014/main" id="{683543F5-CE31-7178-79FD-E374B286C19B}"/>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17" name="Text Placeholder 18">
            <a:extLst>
              <a:ext uri="{FF2B5EF4-FFF2-40B4-BE49-F238E27FC236}">
                <a16:creationId xmlns:a16="http://schemas.microsoft.com/office/drawing/2014/main" id="{239FA56A-220B-29B2-DAE4-1425BB590086}"/>
              </a:ext>
            </a:extLst>
          </p:cNvPr>
          <p:cNvSpPr>
            <a:spLocks noGrp="1"/>
          </p:cNvSpPr>
          <p:nvPr>
            <p:ph type="body" sz="quarter" idx="17"/>
          </p:nvPr>
        </p:nvSpPr>
        <p:spPr>
          <a:xfrm>
            <a:off x="1352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8" name="Text Placeholder 18">
            <a:extLst>
              <a:ext uri="{FF2B5EF4-FFF2-40B4-BE49-F238E27FC236}">
                <a16:creationId xmlns:a16="http://schemas.microsoft.com/office/drawing/2014/main" id="{E7172226-49EB-E131-AD12-E32FD528AF79}"/>
              </a:ext>
            </a:extLst>
          </p:cNvPr>
          <p:cNvSpPr>
            <a:spLocks noGrp="1"/>
          </p:cNvSpPr>
          <p:nvPr>
            <p:ph type="body" sz="quarter" idx="18"/>
          </p:nvPr>
        </p:nvSpPr>
        <p:spPr>
          <a:xfrm>
            <a:off x="42246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3" name="Text Placeholder 18">
            <a:extLst>
              <a:ext uri="{FF2B5EF4-FFF2-40B4-BE49-F238E27FC236}">
                <a16:creationId xmlns:a16="http://schemas.microsoft.com/office/drawing/2014/main" id="{2F33D389-4F2B-8020-91B8-4969EA61A574}"/>
              </a:ext>
            </a:extLst>
          </p:cNvPr>
          <p:cNvSpPr>
            <a:spLocks noGrp="1"/>
          </p:cNvSpPr>
          <p:nvPr>
            <p:ph type="body" sz="quarter" idx="19"/>
          </p:nvPr>
        </p:nvSpPr>
        <p:spPr>
          <a:xfrm>
            <a:off x="83521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3725899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Photos - AL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0704A6-EB96-47B6-D789-A083CBEBCCBE}"/>
              </a:ext>
            </a:extLst>
          </p:cNvPr>
          <p:cNvSpPr/>
          <p:nvPr userDrawn="1"/>
        </p:nvSpPr>
        <p:spPr>
          <a:xfrm>
            <a:off x="8173563" y="4038984"/>
            <a:ext cx="4018438" cy="1531287"/>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 name="Rectangle 7">
            <a:extLst>
              <a:ext uri="{FF2B5EF4-FFF2-40B4-BE49-F238E27FC236}">
                <a16:creationId xmlns:a16="http://schemas.microsoft.com/office/drawing/2014/main" id="{25A8E3D7-B0AD-2262-07D6-56E82295EDB5}"/>
              </a:ext>
            </a:extLst>
          </p:cNvPr>
          <p:cNvSpPr/>
          <p:nvPr userDrawn="1"/>
        </p:nvSpPr>
        <p:spPr>
          <a:xfrm>
            <a:off x="4092629" y="4038984"/>
            <a:ext cx="4018438" cy="1531287"/>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 name="Rectangle 9">
            <a:extLst>
              <a:ext uri="{FF2B5EF4-FFF2-40B4-BE49-F238E27FC236}">
                <a16:creationId xmlns:a16="http://schemas.microsoft.com/office/drawing/2014/main" id="{3B517D29-B65A-3559-09AF-260AB0477C1A}"/>
              </a:ext>
            </a:extLst>
          </p:cNvPr>
          <p:cNvSpPr/>
          <p:nvPr userDrawn="1"/>
        </p:nvSpPr>
        <p:spPr>
          <a:xfrm>
            <a:off x="-5238" y="4038984"/>
            <a:ext cx="4018438" cy="1531287"/>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9" name="Picture Placeholder 5">
            <a:extLst>
              <a:ext uri="{FF2B5EF4-FFF2-40B4-BE49-F238E27FC236}">
                <a16:creationId xmlns:a16="http://schemas.microsoft.com/office/drawing/2014/main" id="{00E97E44-8FC0-3FC9-1BE9-991C21123F59}"/>
              </a:ext>
            </a:extLst>
          </p:cNvPr>
          <p:cNvSpPr>
            <a:spLocks noGrp="1"/>
          </p:cNvSpPr>
          <p:nvPr>
            <p:ph type="pic" sz="quarter" idx="14"/>
          </p:nvPr>
        </p:nvSpPr>
        <p:spPr>
          <a:xfrm>
            <a:off x="-1" y="1243401"/>
            <a:ext cx="4013201" cy="280272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5" name="Picture Placeholder 5">
            <a:extLst>
              <a:ext uri="{FF2B5EF4-FFF2-40B4-BE49-F238E27FC236}">
                <a16:creationId xmlns:a16="http://schemas.microsoft.com/office/drawing/2014/main" id="{EA0D26B2-640E-5048-EBAB-3D0933442312}"/>
              </a:ext>
            </a:extLst>
          </p:cNvPr>
          <p:cNvSpPr>
            <a:spLocks noGrp="1"/>
          </p:cNvSpPr>
          <p:nvPr>
            <p:ph type="pic" sz="quarter" idx="15"/>
          </p:nvPr>
        </p:nvSpPr>
        <p:spPr>
          <a:xfrm>
            <a:off x="4092628" y="1262082"/>
            <a:ext cx="4010479" cy="278404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6" name="Picture Placeholder 5">
            <a:extLst>
              <a:ext uri="{FF2B5EF4-FFF2-40B4-BE49-F238E27FC236}">
                <a16:creationId xmlns:a16="http://schemas.microsoft.com/office/drawing/2014/main" id="{CDC550D8-4838-1000-B8AF-EE50F7398E3F}"/>
              </a:ext>
            </a:extLst>
          </p:cNvPr>
          <p:cNvSpPr>
            <a:spLocks noGrp="1"/>
          </p:cNvSpPr>
          <p:nvPr>
            <p:ph type="pic" sz="quarter" idx="16"/>
          </p:nvPr>
        </p:nvSpPr>
        <p:spPr>
          <a:xfrm>
            <a:off x="8173564" y="1262082"/>
            <a:ext cx="4018436" cy="2784042"/>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24" name="Text Placeholder 18">
            <a:extLst>
              <a:ext uri="{FF2B5EF4-FFF2-40B4-BE49-F238E27FC236}">
                <a16:creationId xmlns:a16="http://schemas.microsoft.com/office/drawing/2014/main" id="{683543F5-CE31-7178-79FD-E374B286C19B}"/>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17" name="Text Placeholder 18">
            <a:extLst>
              <a:ext uri="{FF2B5EF4-FFF2-40B4-BE49-F238E27FC236}">
                <a16:creationId xmlns:a16="http://schemas.microsoft.com/office/drawing/2014/main" id="{239FA56A-220B-29B2-DAE4-1425BB590086}"/>
              </a:ext>
            </a:extLst>
          </p:cNvPr>
          <p:cNvSpPr>
            <a:spLocks noGrp="1"/>
          </p:cNvSpPr>
          <p:nvPr>
            <p:ph type="body" sz="quarter" idx="17"/>
          </p:nvPr>
        </p:nvSpPr>
        <p:spPr>
          <a:xfrm>
            <a:off x="1352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8" name="Text Placeholder 18">
            <a:extLst>
              <a:ext uri="{FF2B5EF4-FFF2-40B4-BE49-F238E27FC236}">
                <a16:creationId xmlns:a16="http://schemas.microsoft.com/office/drawing/2014/main" id="{E7172226-49EB-E131-AD12-E32FD528AF79}"/>
              </a:ext>
            </a:extLst>
          </p:cNvPr>
          <p:cNvSpPr>
            <a:spLocks noGrp="1"/>
          </p:cNvSpPr>
          <p:nvPr>
            <p:ph type="body" sz="quarter" idx="18"/>
          </p:nvPr>
        </p:nvSpPr>
        <p:spPr>
          <a:xfrm>
            <a:off x="42246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3" name="Text Placeholder 18">
            <a:extLst>
              <a:ext uri="{FF2B5EF4-FFF2-40B4-BE49-F238E27FC236}">
                <a16:creationId xmlns:a16="http://schemas.microsoft.com/office/drawing/2014/main" id="{2F33D389-4F2B-8020-91B8-4969EA61A574}"/>
              </a:ext>
            </a:extLst>
          </p:cNvPr>
          <p:cNvSpPr>
            <a:spLocks noGrp="1"/>
          </p:cNvSpPr>
          <p:nvPr>
            <p:ph type="body" sz="quarter" idx="19"/>
          </p:nvPr>
        </p:nvSpPr>
        <p:spPr>
          <a:xfrm>
            <a:off x="8352101" y="4131441"/>
            <a:ext cx="3474773" cy="1235196"/>
          </a:xfrm>
        </p:spPr>
        <p:txBody>
          <a:bodyPr/>
          <a:lstStyle>
            <a:lvl1pPr marL="0" indent="0">
              <a:spcBef>
                <a:spcPts val="0"/>
              </a:spcBef>
              <a:buNone/>
              <a:defRPr sz="2000">
                <a:solidFill>
                  <a:schemeClr val="bg1"/>
                </a:solidFill>
              </a:defRPr>
            </a:lvl1pPr>
            <a:lvl2pPr marL="228600" indent="-203200">
              <a:spcBef>
                <a:spcPts val="0"/>
              </a:spcBef>
              <a:buClrTx/>
              <a:buSzPct val="100000"/>
              <a:buFont typeface="Arial" panose="020B0604020202020204" pitchFamily="34" charset="0"/>
              <a:buChar char="•"/>
              <a:tabLst/>
              <a:defRPr sz="180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FB54A7CC-1893-9565-B469-08F820CC1ABF}"/>
              </a:ext>
            </a:extLst>
          </p:cNvPr>
          <p:cNvPicPr>
            <a:picLocks noChangeAspect="1"/>
          </p:cNvPicPr>
          <p:nvPr userDrawn="1"/>
        </p:nvPicPr>
        <p:blipFill rotWithShape="1">
          <a:blip r:embed="rId2"/>
          <a:srcRect l="11056" r="13414"/>
          <a:stretch/>
        </p:blipFill>
        <p:spPr>
          <a:xfrm>
            <a:off x="-5239" y="4407847"/>
            <a:ext cx="12197240" cy="958790"/>
          </a:xfrm>
          <a:prstGeom prst="rect">
            <a:avLst/>
          </a:prstGeom>
        </p:spPr>
      </p:pic>
    </p:spTree>
    <p:extLst>
      <p:ext uri="{BB962C8B-B14F-4D97-AF65-F5344CB8AC3E}">
        <p14:creationId xmlns:p14="http://schemas.microsoft.com/office/powerpoint/2010/main" val="142217149"/>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our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63C771-2ADA-FC2A-33CD-AF6A8BBF746B}"/>
              </a:ext>
            </a:extLst>
          </p:cNvPr>
          <p:cNvSpPr/>
          <p:nvPr userDrawn="1"/>
        </p:nvSpPr>
        <p:spPr>
          <a:xfrm>
            <a:off x="9187638"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5" name="Rectangle 14">
            <a:extLst>
              <a:ext uri="{FF2B5EF4-FFF2-40B4-BE49-F238E27FC236}">
                <a16:creationId xmlns:a16="http://schemas.microsoft.com/office/drawing/2014/main" id="{3578E8FB-1E4D-EAD4-B8A1-A458A255DCC3}"/>
              </a:ext>
            </a:extLst>
          </p:cNvPr>
          <p:cNvSpPr/>
          <p:nvPr userDrawn="1"/>
        </p:nvSpPr>
        <p:spPr>
          <a:xfrm>
            <a:off x="6130722"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6" name="Rectangle 15">
            <a:extLst>
              <a:ext uri="{FF2B5EF4-FFF2-40B4-BE49-F238E27FC236}">
                <a16:creationId xmlns:a16="http://schemas.microsoft.com/office/drawing/2014/main" id="{347BA41F-256F-6C01-BC93-4362169C847F}"/>
              </a:ext>
            </a:extLst>
          </p:cNvPr>
          <p:cNvSpPr/>
          <p:nvPr userDrawn="1"/>
        </p:nvSpPr>
        <p:spPr>
          <a:xfrm>
            <a:off x="3064364"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7" name="Rectangle 16">
            <a:extLst>
              <a:ext uri="{FF2B5EF4-FFF2-40B4-BE49-F238E27FC236}">
                <a16:creationId xmlns:a16="http://schemas.microsoft.com/office/drawing/2014/main" id="{8BF5964C-AE96-D456-3169-750FF443D2FB}"/>
              </a:ext>
            </a:extLst>
          </p:cNvPr>
          <p:cNvSpPr/>
          <p:nvPr userDrawn="1"/>
        </p:nvSpPr>
        <p:spPr>
          <a:xfrm>
            <a:off x="-5237"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263671"/>
            <a:ext cx="3004866" cy="315592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356" y="1263671"/>
            <a:ext cx="3010104" cy="315592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949" y="1263671"/>
            <a:ext cx="3010103" cy="3155929"/>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542" y="1263671"/>
            <a:ext cx="2991458" cy="3155929"/>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6" name="Text Placeholder 18">
            <a:extLst>
              <a:ext uri="{FF2B5EF4-FFF2-40B4-BE49-F238E27FC236}">
                <a16:creationId xmlns:a16="http://schemas.microsoft.com/office/drawing/2014/main" id="{C95B93C6-ED3C-47EE-CF42-32C5A2DE4A92}"/>
              </a:ext>
            </a:extLst>
          </p:cNvPr>
          <p:cNvSpPr>
            <a:spLocks noGrp="1"/>
          </p:cNvSpPr>
          <p:nvPr>
            <p:ph type="body" sz="quarter" idx="26"/>
          </p:nvPr>
        </p:nvSpPr>
        <p:spPr>
          <a:xfrm>
            <a:off x="3194490"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8" name="Text Placeholder 18">
            <a:extLst>
              <a:ext uri="{FF2B5EF4-FFF2-40B4-BE49-F238E27FC236}">
                <a16:creationId xmlns:a16="http://schemas.microsoft.com/office/drawing/2014/main" id="{FE07171D-CD04-0D09-0E38-FF4521B2D4A9}"/>
              </a:ext>
            </a:extLst>
          </p:cNvPr>
          <p:cNvSpPr>
            <a:spLocks noGrp="1"/>
          </p:cNvSpPr>
          <p:nvPr>
            <p:ph type="body" sz="quarter" idx="28"/>
          </p:nvPr>
        </p:nvSpPr>
        <p:spPr>
          <a:xfrm>
            <a:off x="6253779"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D9E5CDBE-CF72-D343-C1D9-00779832058C}"/>
              </a:ext>
            </a:extLst>
          </p:cNvPr>
          <p:cNvSpPr>
            <a:spLocks noGrp="1"/>
          </p:cNvSpPr>
          <p:nvPr>
            <p:ph type="body" sz="quarter" idx="30"/>
          </p:nvPr>
        </p:nvSpPr>
        <p:spPr>
          <a:xfrm>
            <a:off x="9335646"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5" name="Text Placeholder 18">
            <a:extLst>
              <a:ext uri="{FF2B5EF4-FFF2-40B4-BE49-F238E27FC236}">
                <a16:creationId xmlns:a16="http://schemas.microsoft.com/office/drawing/2014/main" id="{01084C55-DF3D-33C4-AA43-37F8AF7DDA51}"/>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Tree>
    <p:extLst>
      <p:ext uri="{BB962C8B-B14F-4D97-AF65-F5344CB8AC3E}">
        <p14:creationId xmlns:p14="http://schemas.microsoft.com/office/powerpoint/2010/main" val="189644591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our Photos - AL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BFF8423-F5DC-6FB7-D323-EFB3837EE747}"/>
              </a:ext>
            </a:extLst>
          </p:cNvPr>
          <p:cNvSpPr/>
          <p:nvPr userDrawn="1"/>
        </p:nvSpPr>
        <p:spPr>
          <a:xfrm>
            <a:off x="9187638"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 name="Rectangle 6">
            <a:extLst>
              <a:ext uri="{FF2B5EF4-FFF2-40B4-BE49-F238E27FC236}">
                <a16:creationId xmlns:a16="http://schemas.microsoft.com/office/drawing/2014/main" id="{41C11FE9-C450-33BE-2E6C-8C04AF89DA31}"/>
              </a:ext>
            </a:extLst>
          </p:cNvPr>
          <p:cNvSpPr/>
          <p:nvPr userDrawn="1"/>
        </p:nvSpPr>
        <p:spPr>
          <a:xfrm>
            <a:off x="6130722"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 name="Rectangle 10">
            <a:extLst>
              <a:ext uri="{FF2B5EF4-FFF2-40B4-BE49-F238E27FC236}">
                <a16:creationId xmlns:a16="http://schemas.microsoft.com/office/drawing/2014/main" id="{D16F845C-44EA-8C48-4E9E-1D2A9632977C}"/>
              </a:ext>
            </a:extLst>
          </p:cNvPr>
          <p:cNvSpPr/>
          <p:nvPr userDrawn="1"/>
        </p:nvSpPr>
        <p:spPr>
          <a:xfrm>
            <a:off x="3064364"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 name="Rectangle 11">
            <a:extLst>
              <a:ext uri="{FF2B5EF4-FFF2-40B4-BE49-F238E27FC236}">
                <a16:creationId xmlns:a16="http://schemas.microsoft.com/office/drawing/2014/main" id="{04D9AB46-ACC6-65FE-E8B5-568D6DDCD25C}"/>
              </a:ext>
            </a:extLst>
          </p:cNvPr>
          <p:cNvSpPr/>
          <p:nvPr userDrawn="1"/>
        </p:nvSpPr>
        <p:spPr>
          <a:xfrm>
            <a:off x="-5237"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1263671"/>
            <a:ext cx="3004866" cy="315592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356" y="1263671"/>
            <a:ext cx="3010104" cy="3155929"/>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949" y="1263671"/>
            <a:ext cx="3010103" cy="3155929"/>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542" y="1263671"/>
            <a:ext cx="2991458" cy="3155929"/>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6" name="Text Placeholder 18">
            <a:extLst>
              <a:ext uri="{FF2B5EF4-FFF2-40B4-BE49-F238E27FC236}">
                <a16:creationId xmlns:a16="http://schemas.microsoft.com/office/drawing/2014/main" id="{C95B93C6-ED3C-47EE-CF42-32C5A2DE4A92}"/>
              </a:ext>
            </a:extLst>
          </p:cNvPr>
          <p:cNvSpPr>
            <a:spLocks noGrp="1"/>
          </p:cNvSpPr>
          <p:nvPr>
            <p:ph type="body" sz="quarter" idx="26"/>
          </p:nvPr>
        </p:nvSpPr>
        <p:spPr>
          <a:xfrm>
            <a:off x="3194490"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8" name="Text Placeholder 18">
            <a:extLst>
              <a:ext uri="{FF2B5EF4-FFF2-40B4-BE49-F238E27FC236}">
                <a16:creationId xmlns:a16="http://schemas.microsoft.com/office/drawing/2014/main" id="{FE07171D-CD04-0D09-0E38-FF4521B2D4A9}"/>
              </a:ext>
            </a:extLst>
          </p:cNvPr>
          <p:cNvSpPr>
            <a:spLocks noGrp="1"/>
          </p:cNvSpPr>
          <p:nvPr>
            <p:ph type="body" sz="quarter" idx="28"/>
          </p:nvPr>
        </p:nvSpPr>
        <p:spPr>
          <a:xfrm>
            <a:off x="6253779"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D9E5CDBE-CF72-D343-C1D9-00779832058C}"/>
              </a:ext>
            </a:extLst>
          </p:cNvPr>
          <p:cNvSpPr>
            <a:spLocks noGrp="1"/>
          </p:cNvSpPr>
          <p:nvPr>
            <p:ph type="body" sz="quarter" idx="30"/>
          </p:nvPr>
        </p:nvSpPr>
        <p:spPr>
          <a:xfrm>
            <a:off x="9335646"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5" name="Text Placeholder 18">
            <a:extLst>
              <a:ext uri="{FF2B5EF4-FFF2-40B4-BE49-F238E27FC236}">
                <a16:creationId xmlns:a16="http://schemas.microsoft.com/office/drawing/2014/main" id="{01084C55-DF3D-33C4-AA43-37F8AF7DDA51}"/>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Tree>
    <p:extLst>
      <p:ext uri="{BB962C8B-B14F-4D97-AF65-F5344CB8AC3E}">
        <p14:creationId xmlns:p14="http://schemas.microsoft.com/office/powerpoint/2010/main" val="177420505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urPhotoAdditional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63C771-2ADA-FC2A-33CD-AF6A8BBF746B}"/>
              </a:ext>
            </a:extLst>
          </p:cNvPr>
          <p:cNvSpPr/>
          <p:nvPr userDrawn="1"/>
        </p:nvSpPr>
        <p:spPr>
          <a:xfrm>
            <a:off x="9187638"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5" name="Rectangle 14">
            <a:extLst>
              <a:ext uri="{FF2B5EF4-FFF2-40B4-BE49-F238E27FC236}">
                <a16:creationId xmlns:a16="http://schemas.microsoft.com/office/drawing/2014/main" id="{3578E8FB-1E4D-EAD4-B8A1-A458A255DCC3}"/>
              </a:ext>
            </a:extLst>
          </p:cNvPr>
          <p:cNvSpPr/>
          <p:nvPr userDrawn="1"/>
        </p:nvSpPr>
        <p:spPr>
          <a:xfrm>
            <a:off x="6130722"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6" name="Rectangle 15">
            <a:extLst>
              <a:ext uri="{FF2B5EF4-FFF2-40B4-BE49-F238E27FC236}">
                <a16:creationId xmlns:a16="http://schemas.microsoft.com/office/drawing/2014/main" id="{347BA41F-256F-6C01-BC93-4362169C847F}"/>
              </a:ext>
            </a:extLst>
          </p:cNvPr>
          <p:cNvSpPr/>
          <p:nvPr userDrawn="1"/>
        </p:nvSpPr>
        <p:spPr>
          <a:xfrm>
            <a:off x="3064364"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17" name="Rectangle 16">
            <a:extLst>
              <a:ext uri="{FF2B5EF4-FFF2-40B4-BE49-F238E27FC236}">
                <a16:creationId xmlns:a16="http://schemas.microsoft.com/office/drawing/2014/main" id="{8BF5964C-AE96-D456-3169-750FF443D2FB}"/>
              </a:ext>
            </a:extLst>
          </p:cNvPr>
          <p:cNvSpPr/>
          <p:nvPr userDrawn="1"/>
        </p:nvSpPr>
        <p:spPr>
          <a:xfrm>
            <a:off x="-5237" y="4428680"/>
            <a:ext cx="3010103" cy="1147045"/>
          </a:xfrm>
          <a:prstGeom prst="rect">
            <a:avLst/>
          </a:prstGeom>
          <a:gradFill>
            <a:gsLst>
              <a:gs pos="0">
                <a:schemeClr val="accent2">
                  <a:alpha val="65000"/>
                </a:schemeClr>
              </a:gs>
              <a:gs pos="39000">
                <a:srgbClr val="0090D4"/>
              </a:gs>
              <a:gs pos="80000">
                <a:schemeClr val="accent1"/>
              </a:gs>
            </a:gsLst>
            <a:lin ang="8400000" scaled="0"/>
          </a:gradFill>
          <a:ln w="12700" cap="flat">
            <a:noFill/>
            <a:prstDash val="solid"/>
            <a:miter/>
          </a:ln>
        </p:spPr>
        <p:txBody>
          <a:bodyPr wrap="none" tIns="91440" bIns="91440" rtlCol="0" anchor="ctr">
            <a:noAutofit/>
          </a:bodyPr>
          <a:lstStyle/>
          <a:p>
            <a:pPr algn="l">
              <a:spcBef>
                <a:spcPts val="0"/>
              </a:spcBef>
            </a:pPr>
            <a:endParaRPr lang="en-US" sz="1400">
              <a:latin typeface="+mn-lt"/>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2326640"/>
            <a:ext cx="3004866" cy="2092960"/>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356" y="2326640"/>
            <a:ext cx="3010104" cy="2092960"/>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949" y="2326640"/>
            <a:ext cx="3010103" cy="2092960"/>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542" y="2326640"/>
            <a:ext cx="2991458" cy="2092960"/>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46A21D3-B231-1F4A-F492-6D1569405760}"/>
              </a:ext>
            </a:extLst>
          </p:cNvPr>
          <p:cNvPicPr>
            <a:picLocks noChangeAspect="1"/>
          </p:cNvPicPr>
          <p:nvPr userDrawn="1"/>
        </p:nvPicPr>
        <p:blipFill>
          <a:blip r:embed="rId2"/>
          <a:stretch>
            <a:fillRect/>
          </a:stretch>
        </p:blipFill>
        <p:spPr>
          <a:xfrm>
            <a:off x="-67850" y="4828591"/>
            <a:ext cx="10909861" cy="647733"/>
          </a:xfrm>
          <a:prstGeom prst="rect">
            <a:avLst/>
          </a:prstGeom>
        </p:spPr>
      </p:pic>
      <p:sp>
        <p:nvSpPr>
          <p:cNvPr id="23" name="Text Placeholder 18">
            <a:extLst>
              <a:ext uri="{FF2B5EF4-FFF2-40B4-BE49-F238E27FC236}">
                <a16:creationId xmlns:a16="http://schemas.microsoft.com/office/drawing/2014/main" id="{B8D90489-D480-11E6-1EDB-271F9E81E385}"/>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6" name="Text Placeholder 18">
            <a:extLst>
              <a:ext uri="{FF2B5EF4-FFF2-40B4-BE49-F238E27FC236}">
                <a16:creationId xmlns:a16="http://schemas.microsoft.com/office/drawing/2014/main" id="{C95B93C6-ED3C-47EE-CF42-32C5A2DE4A92}"/>
              </a:ext>
            </a:extLst>
          </p:cNvPr>
          <p:cNvSpPr>
            <a:spLocks noGrp="1"/>
          </p:cNvSpPr>
          <p:nvPr>
            <p:ph type="body" sz="quarter" idx="26"/>
          </p:nvPr>
        </p:nvSpPr>
        <p:spPr>
          <a:xfrm>
            <a:off x="3194490"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8" name="Text Placeholder 18">
            <a:extLst>
              <a:ext uri="{FF2B5EF4-FFF2-40B4-BE49-F238E27FC236}">
                <a16:creationId xmlns:a16="http://schemas.microsoft.com/office/drawing/2014/main" id="{FE07171D-CD04-0D09-0E38-FF4521B2D4A9}"/>
              </a:ext>
            </a:extLst>
          </p:cNvPr>
          <p:cNvSpPr>
            <a:spLocks noGrp="1"/>
          </p:cNvSpPr>
          <p:nvPr>
            <p:ph type="body" sz="quarter" idx="28"/>
          </p:nvPr>
        </p:nvSpPr>
        <p:spPr>
          <a:xfrm>
            <a:off x="6253779"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D9E5CDBE-CF72-D343-C1D9-00779832058C}"/>
              </a:ext>
            </a:extLst>
          </p:cNvPr>
          <p:cNvSpPr>
            <a:spLocks noGrp="1"/>
          </p:cNvSpPr>
          <p:nvPr>
            <p:ph type="body" sz="quarter" idx="30"/>
          </p:nvPr>
        </p:nvSpPr>
        <p:spPr>
          <a:xfrm>
            <a:off x="9335646"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6" name="Text Placeholder 18">
            <a:extLst>
              <a:ext uri="{FF2B5EF4-FFF2-40B4-BE49-F238E27FC236}">
                <a16:creationId xmlns:a16="http://schemas.microsoft.com/office/drawing/2014/main" id="{652DDC0A-033A-BE20-7DB9-FA526D7C4DDC}"/>
              </a:ext>
            </a:extLst>
          </p:cNvPr>
          <p:cNvSpPr>
            <a:spLocks noGrp="1"/>
          </p:cNvSpPr>
          <p:nvPr>
            <p:ph type="body" sz="quarter" idx="31"/>
          </p:nvPr>
        </p:nvSpPr>
        <p:spPr>
          <a:xfrm>
            <a:off x="365126" y="1574974"/>
            <a:ext cx="11461748" cy="644500"/>
          </a:xfrm>
        </p:spPr>
        <p:txBody>
          <a:bodyPr/>
          <a:lstStyle>
            <a:lvl1pPr marL="0" indent="0">
              <a:spcBef>
                <a:spcPts val="0"/>
              </a:spcBef>
              <a:buNone/>
              <a:defRPr sz="1800">
                <a:solidFill>
                  <a:schemeClr val="tx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Tree>
    <p:extLst>
      <p:ext uri="{BB962C8B-B14F-4D97-AF65-F5344CB8AC3E}">
        <p14:creationId xmlns:p14="http://schemas.microsoft.com/office/powerpoint/2010/main" val="174259418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PhotoAdditionalText - AL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F15BA0-0A30-CCFB-6D31-B241B7C01826}"/>
              </a:ext>
            </a:extLst>
          </p:cNvPr>
          <p:cNvSpPr/>
          <p:nvPr userDrawn="1"/>
        </p:nvSpPr>
        <p:spPr>
          <a:xfrm>
            <a:off x="9187638"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 name="Rectangle 5">
            <a:extLst>
              <a:ext uri="{FF2B5EF4-FFF2-40B4-BE49-F238E27FC236}">
                <a16:creationId xmlns:a16="http://schemas.microsoft.com/office/drawing/2014/main" id="{391ACFC3-A153-FBD7-3240-1F79A4ADF618}"/>
              </a:ext>
            </a:extLst>
          </p:cNvPr>
          <p:cNvSpPr/>
          <p:nvPr userDrawn="1"/>
        </p:nvSpPr>
        <p:spPr>
          <a:xfrm>
            <a:off x="6130722"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 name="Rectangle 6">
            <a:extLst>
              <a:ext uri="{FF2B5EF4-FFF2-40B4-BE49-F238E27FC236}">
                <a16:creationId xmlns:a16="http://schemas.microsoft.com/office/drawing/2014/main" id="{779C872D-D73B-BF44-327E-A7E90A65F785}"/>
              </a:ext>
            </a:extLst>
          </p:cNvPr>
          <p:cNvSpPr/>
          <p:nvPr userDrawn="1"/>
        </p:nvSpPr>
        <p:spPr>
          <a:xfrm>
            <a:off x="3064364"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 name="Rectangle 10">
            <a:extLst>
              <a:ext uri="{FF2B5EF4-FFF2-40B4-BE49-F238E27FC236}">
                <a16:creationId xmlns:a16="http://schemas.microsoft.com/office/drawing/2014/main" id="{0ADFFDFD-669D-88A0-95A4-A1F83DAE7022}"/>
              </a:ext>
            </a:extLst>
          </p:cNvPr>
          <p:cNvSpPr/>
          <p:nvPr userDrawn="1"/>
        </p:nvSpPr>
        <p:spPr>
          <a:xfrm>
            <a:off x="-5237" y="4428680"/>
            <a:ext cx="3010103" cy="1147045"/>
          </a:xfrm>
          <a:prstGeom prst="rect">
            <a:avLst/>
          </a:prstGeom>
          <a:solidFill>
            <a:schemeClr val="accent1">
              <a:alpha val="70000"/>
            </a:schemeClr>
          </a:solidFill>
          <a:ln w="12700" cap="flat">
            <a:noFill/>
            <a:prstDash val="solid"/>
            <a:miter/>
          </a:ln>
        </p:spPr>
        <p:txBody>
          <a:bodyPr wrap="none" tIns="91440" bIns="91440" rtlCol="0" anchor="ctr">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 name="Title 1">
            <a:extLst>
              <a:ext uri="{FF2B5EF4-FFF2-40B4-BE49-F238E27FC236}">
                <a16:creationId xmlns:a16="http://schemas.microsoft.com/office/drawing/2014/main" id="{0ADAAC7D-F0E7-EAF3-A2FA-D1BBE998802C}"/>
              </a:ext>
            </a:extLst>
          </p:cNvPr>
          <p:cNvSpPr>
            <a:spLocks noGrp="1"/>
          </p:cNvSpPr>
          <p:nvPr>
            <p:ph type="title" hasCustomPrompt="1"/>
          </p:nvPr>
        </p:nvSpPr>
        <p:spPr/>
        <p:txBody>
          <a:bodyPr/>
          <a:lstStyle/>
          <a:p>
            <a:r>
              <a:rPr lang="en-US"/>
              <a:t>Click To Edit Master Title Style</a:t>
            </a:r>
          </a:p>
        </p:txBody>
      </p:sp>
      <p:sp>
        <p:nvSpPr>
          <p:cNvPr id="3" name="Picture Placeholder 5">
            <a:extLst>
              <a:ext uri="{FF2B5EF4-FFF2-40B4-BE49-F238E27FC236}">
                <a16:creationId xmlns:a16="http://schemas.microsoft.com/office/drawing/2014/main" id="{694DBBBF-F5E3-0F6E-64E4-FC4D87E3542A}"/>
              </a:ext>
            </a:extLst>
          </p:cNvPr>
          <p:cNvSpPr>
            <a:spLocks noGrp="1"/>
          </p:cNvSpPr>
          <p:nvPr>
            <p:ph type="pic" sz="quarter" idx="14"/>
          </p:nvPr>
        </p:nvSpPr>
        <p:spPr>
          <a:xfrm>
            <a:off x="0" y="2326640"/>
            <a:ext cx="3004866" cy="2092960"/>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8" name="Picture Placeholder 5">
            <a:extLst>
              <a:ext uri="{FF2B5EF4-FFF2-40B4-BE49-F238E27FC236}">
                <a16:creationId xmlns:a16="http://schemas.microsoft.com/office/drawing/2014/main" id="{38A7A73A-24C7-74F2-E202-25A249F920C4}"/>
              </a:ext>
            </a:extLst>
          </p:cNvPr>
          <p:cNvSpPr>
            <a:spLocks noGrp="1"/>
          </p:cNvSpPr>
          <p:nvPr>
            <p:ph type="pic" sz="quarter" idx="15"/>
          </p:nvPr>
        </p:nvSpPr>
        <p:spPr>
          <a:xfrm>
            <a:off x="3063356" y="2326640"/>
            <a:ext cx="3010104" cy="2092960"/>
          </a:xfrm>
          <a:solidFill>
            <a:schemeClr val="tx2">
              <a:lumMod val="20000"/>
              <a:lumOff val="80000"/>
            </a:schemeClr>
          </a:solidFill>
        </p:spPr>
        <p:txBody>
          <a:bodyPr anchor="ctr"/>
          <a:lstStyle>
            <a:lvl1pPr marL="0" indent="0" algn="ctr">
              <a:buNone/>
              <a:defRPr/>
            </a:lvl1pPr>
          </a:lstStyle>
          <a:p>
            <a:r>
              <a:rPr lang="en-US"/>
              <a:t>Click icon to add picture</a:t>
            </a:r>
          </a:p>
        </p:txBody>
      </p:sp>
      <p:sp>
        <p:nvSpPr>
          <p:cNvPr id="10" name="Picture Placeholder 5">
            <a:extLst>
              <a:ext uri="{FF2B5EF4-FFF2-40B4-BE49-F238E27FC236}">
                <a16:creationId xmlns:a16="http://schemas.microsoft.com/office/drawing/2014/main" id="{F97A5FA1-E449-3A4A-8023-EF639213279C}"/>
              </a:ext>
            </a:extLst>
          </p:cNvPr>
          <p:cNvSpPr>
            <a:spLocks noGrp="1"/>
          </p:cNvSpPr>
          <p:nvPr>
            <p:ph type="pic" sz="quarter" idx="16"/>
          </p:nvPr>
        </p:nvSpPr>
        <p:spPr>
          <a:xfrm>
            <a:off x="6131949" y="2326640"/>
            <a:ext cx="3010103" cy="2092960"/>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sp>
        <p:nvSpPr>
          <p:cNvPr id="14" name="Picture Placeholder 5">
            <a:extLst>
              <a:ext uri="{FF2B5EF4-FFF2-40B4-BE49-F238E27FC236}">
                <a16:creationId xmlns:a16="http://schemas.microsoft.com/office/drawing/2014/main" id="{FC5BCB75-C5AF-3DFE-47B6-DB004C82DD04}"/>
              </a:ext>
            </a:extLst>
          </p:cNvPr>
          <p:cNvSpPr>
            <a:spLocks noGrp="1"/>
          </p:cNvSpPr>
          <p:nvPr>
            <p:ph type="pic" sz="quarter" idx="24"/>
          </p:nvPr>
        </p:nvSpPr>
        <p:spPr>
          <a:xfrm>
            <a:off x="9200542" y="2326640"/>
            <a:ext cx="2991458" cy="2092960"/>
          </a:xfrm>
          <a:solidFill>
            <a:schemeClr val="tx2">
              <a:lumMod val="20000"/>
              <a:lumOff val="80000"/>
            </a:schemeClr>
          </a:solidFill>
          <a:ln>
            <a:noFill/>
          </a:ln>
        </p:spPr>
        <p:txBody>
          <a:bodyPr anchor="ctr"/>
          <a:lstStyle>
            <a:lvl1pPr marL="0" indent="0" algn="ctr">
              <a:buNone/>
              <a:defRPr/>
            </a:lvl1pPr>
          </a:lstStyle>
          <a:p>
            <a:r>
              <a:rPr lang="en-US"/>
              <a:t>Click icon to add picture</a:t>
            </a:r>
          </a:p>
        </p:txBody>
      </p:sp>
      <p:pic>
        <p:nvPicPr>
          <p:cNvPr id="9" name="Picture 8">
            <a:extLst>
              <a:ext uri="{FF2B5EF4-FFF2-40B4-BE49-F238E27FC236}">
                <a16:creationId xmlns:a16="http://schemas.microsoft.com/office/drawing/2014/main" id="{DD39C6A5-A0AE-9A5C-A03A-3457ED4C9435}"/>
              </a:ext>
            </a:extLst>
          </p:cNvPr>
          <p:cNvPicPr>
            <a:picLocks noChangeAspect="1"/>
          </p:cNvPicPr>
          <p:nvPr userDrawn="1"/>
        </p:nvPicPr>
        <p:blipFill>
          <a:blip r:embed="rId2"/>
          <a:stretch>
            <a:fillRect/>
          </a:stretch>
        </p:blipFill>
        <p:spPr>
          <a:xfrm>
            <a:off x="-67850" y="4828591"/>
            <a:ext cx="10909861" cy="647733"/>
          </a:xfrm>
          <a:prstGeom prst="rect">
            <a:avLst/>
          </a:prstGeom>
        </p:spPr>
      </p:pic>
      <p:sp>
        <p:nvSpPr>
          <p:cNvPr id="23" name="Text Placeholder 18">
            <a:extLst>
              <a:ext uri="{FF2B5EF4-FFF2-40B4-BE49-F238E27FC236}">
                <a16:creationId xmlns:a16="http://schemas.microsoft.com/office/drawing/2014/main" id="{B8D90489-D480-11E6-1EDB-271F9E81E385}"/>
              </a:ext>
            </a:extLst>
          </p:cNvPr>
          <p:cNvSpPr>
            <a:spLocks noGrp="1"/>
          </p:cNvSpPr>
          <p:nvPr>
            <p:ph type="body" sz="quarter" idx="20"/>
          </p:nvPr>
        </p:nvSpPr>
        <p:spPr>
          <a:xfrm>
            <a:off x="365126" y="5669454"/>
            <a:ext cx="9477373" cy="787790"/>
          </a:xfrm>
        </p:spPr>
        <p:txBody>
          <a:bodyPr/>
          <a:lstStyle>
            <a:lvl1pPr marL="0" indent="0">
              <a:spcBef>
                <a:spcPts val="0"/>
              </a:spcBef>
              <a:buNone/>
              <a:defRPr sz="2000">
                <a:solidFill>
                  <a:schemeClr val="accent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
        <p:nvSpPr>
          <p:cNvPr id="4" name="Text Placeholder 18">
            <a:extLst>
              <a:ext uri="{FF2B5EF4-FFF2-40B4-BE49-F238E27FC236}">
                <a16:creationId xmlns:a16="http://schemas.microsoft.com/office/drawing/2014/main" id="{0B68DA4D-5E70-13A0-D0DF-14C319DB301E}"/>
              </a:ext>
            </a:extLst>
          </p:cNvPr>
          <p:cNvSpPr>
            <a:spLocks noGrp="1"/>
          </p:cNvSpPr>
          <p:nvPr>
            <p:ph type="body" sz="quarter" idx="21"/>
          </p:nvPr>
        </p:nvSpPr>
        <p:spPr>
          <a:xfrm>
            <a:off x="135201"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6" name="Text Placeholder 18">
            <a:extLst>
              <a:ext uri="{FF2B5EF4-FFF2-40B4-BE49-F238E27FC236}">
                <a16:creationId xmlns:a16="http://schemas.microsoft.com/office/drawing/2014/main" id="{C95B93C6-ED3C-47EE-CF42-32C5A2DE4A92}"/>
              </a:ext>
            </a:extLst>
          </p:cNvPr>
          <p:cNvSpPr>
            <a:spLocks noGrp="1"/>
          </p:cNvSpPr>
          <p:nvPr>
            <p:ph type="body" sz="quarter" idx="26"/>
          </p:nvPr>
        </p:nvSpPr>
        <p:spPr>
          <a:xfrm>
            <a:off x="3194490"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28" name="Text Placeholder 18">
            <a:extLst>
              <a:ext uri="{FF2B5EF4-FFF2-40B4-BE49-F238E27FC236}">
                <a16:creationId xmlns:a16="http://schemas.microsoft.com/office/drawing/2014/main" id="{FE07171D-CD04-0D09-0E38-FF4521B2D4A9}"/>
              </a:ext>
            </a:extLst>
          </p:cNvPr>
          <p:cNvSpPr>
            <a:spLocks noGrp="1"/>
          </p:cNvSpPr>
          <p:nvPr>
            <p:ph type="body" sz="quarter" idx="28"/>
          </p:nvPr>
        </p:nvSpPr>
        <p:spPr>
          <a:xfrm>
            <a:off x="6253779"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0" name="Text Placeholder 18">
            <a:extLst>
              <a:ext uri="{FF2B5EF4-FFF2-40B4-BE49-F238E27FC236}">
                <a16:creationId xmlns:a16="http://schemas.microsoft.com/office/drawing/2014/main" id="{D9E5CDBE-CF72-D343-C1D9-00779832058C}"/>
              </a:ext>
            </a:extLst>
          </p:cNvPr>
          <p:cNvSpPr>
            <a:spLocks noGrp="1"/>
          </p:cNvSpPr>
          <p:nvPr>
            <p:ph type="body" sz="quarter" idx="30"/>
          </p:nvPr>
        </p:nvSpPr>
        <p:spPr>
          <a:xfrm>
            <a:off x="9335646" y="4487733"/>
            <a:ext cx="2680472" cy="902628"/>
          </a:xfrm>
        </p:spPr>
        <p:txBody>
          <a:bodyPr anchor="t" anchorCtr="0"/>
          <a:lstStyle>
            <a:lvl1pPr marL="0" indent="0">
              <a:spcBef>
                <a:spcPts val="0"/>
              </a:spcBef>
              <a:buNone/>
              <a:defRPr sz="1600" b="0" cap="none" baseline="0">
                <a:solidFill>
                  <a:schemeClr val="bg1"/>
                </a:solidFill>
              </a:defRPr>
            </a:lvl1pPr>
            <a:lvl2pPr marL="25400" indent="0">
              <a:spcBef>
                <a:spcPts val="0"/>
              </a:spcBef>
              <a:buClrTx/>
              <a:buSzPct val="100000"/>
              <a:buFont typeface="Arial" panose="020B0604020202020204" pitchFamily="34" charset="0"/>
              <a:buNone/>
              <a:tabLst/>
              <a:defRPr sz="1400" b="0" cap="none" baseline="0">
                <a:solidFill>
                  <a:schemeClr val="bg1"/>
                </a:solidFill>
              </a:defRPr>
            </a:lvl2pPr>
            <a:lvl3pPr marL="508000" indent="-203200">
              <a:spcBef>
                <a:spcPts val="0"/>
              </a:spcBef>
              <a:buClrTx/>
              <a:buSzPct val="100000"/>
              <a:tabLst/>
              <a:defRPr sz="1600">
                <a:solidFill>
                  <a:schemeClr val="bg1"/>
                </a:solidFill>
              </a:defRPr>
            </a:lvl3pPr>
          </a:lstStyle>
          <a:p>
            <a:pPr lvl="0"/>
            <a:r>
              <a:rPr lang="en-US"/>
              <a:t>Click to edit Master text styles</a:t>
            </a:r>
          </a:p>
        </p:txBody>
      </p:sp>
      <p:sp>
        <p:nvSpPr>
          <p:cNvPr id="36" name="Text Placeholder 18">
            <a:extLst>
              <a:ext uri="{FF2B5EF4-FFF2-40B4-BE49-F238E27FC236}">
                <a16:creationId xmlns:a16="http://schemas.microsoft.com/office/drawing/2014/main" id="{652DDC0A-033A-BE20-7DB9-FA526D7C4DDC}"/>
              </a:ext>
            </a:extLst>
          </p:cNvPr>
          <p:cNvSpPr>
            <a:spLocks noGrp="1"/>
          </p:cNvSpPr>
          <p:nvPr>
            <p:ph type="body" sz="quarter" idx="31"/>
          </p:nvPr>
        </p:nvSpPr>
        <p:spPr>
          <a:xfrm>
            <a:off x="365126" y="1574974"/>
            <a:ext cx="11461748" cy="644500"/>
          </a:xfrm>
        </p:spPr>
        <p:txBody>
          <a:bodyPr/>
          <a:lstStyle>
            <a:lvl1pPr marL="0" indent="0">
              <a:spcBef>
                <a:spcPts val="0"/>
              </a:spcBef>
              <a:buNone/>
              <a:defRPr sz="1800">
                <a:solidFill>
                  <a:schemeClr val="tx1"/>
                </a:solidFill>
              </a:defRPr>
            </a:lvl1pPr>
            <a:lvl2pPr marL="228600" indent="-203200">
              <a:buClrTx/>
              <a:buSzPct val="100000"/>
              <a:buFont typeface="Arial" panose="020B0604020202020204" pitchFamily="34" charset="0"/>
              <a:buChar char="•"/>
              <a:tabLst/>
              <a:defRPr sz="1800">
                <a:solidFill>
                  <a:schemeClr val="accent1"/>
                </a:solidFill>
              </a:defRPr>
            </a:lvl2pPr>
            <a:lvl3pPr marL="508000" indent="-203200">
              <a:buClrTx/>
              <a:buSzPct val="100000"/>
              <a:tabLst/>
              <a:defRPr sz="1600">
                <a:solidFill>
                  <a:schemeClr val="accent1"/>
                </a:solidFill>
              </a:defRPr>
            </a:lvl3pPr>
          </a:lstStyle>
          <a:p>
            <a:pPr lvl="0"/>
            <a:r>
              <a:rPr lang="en-US"/>
              <a:t>Click to edit Master text styles</a:t>
            </a:r>
          </a:p>
        </p:txBody>
      </p:sp>
    </p:spTree>
    <p:extLst>
      <p:ext uri="{BB962C8B-B14F-4D97-AF65-F5344CB8AC3E}">
        <p14:creationId xmlns:p14="http://schemas.microsoft.com/office/powerpoint/2010/main" val="340776191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2.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0E37A5-329C-6B42-A03C-2BAEC2052D29}"/>
              </a:ext>
            </a:extLst>
          </p:cNvPr>
          <p:cNvSpPr>
            <a:spLocks noGrp="1" noChangeArrowheads="1"/>
          </p:cNvSpPr>
          <p:nvPr/>
        </p:nvSpPr>
        <p:spPr bwMode="gray">
          <a:xfrm>
            <a:off x="365126" y="6526079"/>
            <a:ext cx="409575" cy="208386"/>
          </a:xfrm>
          <a:prstGeom prst="rect">
            <a:avLst/>
          </a:prstGeom>
          <a:noFill/>
          <a:ln w="9525" algn="ctr">
            <a:noFill/>
            <a:miter lim="800000"/>
            <a:headEnd/>
            <a:tailEnd/>
          </a:ln>
          <a:effectLst/>
        </p:spPr>
        <p:txBody>
          <a:bodyPr lIns="0" tIns="0" rIns="0" bIns="0" anchor="b"/>
          <a:lstStyle>
            <a:defPPr>
              <a:defRPr lang="en-US"/>
            </a:defPPr>
            <a:lvl1pPr algn="ctr" rtl="0" fontAlgn="base">
              <a:spcBef>
                <a:spcPct val="0"/>
              </a:spcBef>
              <a:spcAft>
                <a:spcPct val="0"/>
              </a:spcAft>
              <a:defRPr sz="2400" b="1" kern="1200">
                <a:solidFill>
                  <a:schemeClr val="tx1"/>
                </a:solidFill>
                <a:latin typeface="Arial" charset="0"/>
                <a:ea typeface="+mn-ea"/>
                <a:cs typeface="+mn-cs"/>
              </a:defRPr>
            </a:lvl1pPr>
            <a:lvl2pPr marL="457200" algn="ctr" rtl="0" fontAlgn="base">
              <a:spcBef>
                <a:spcPct val="0"/>
              </a:spcBef>
              <a:spcAft>
                <a:spcPct val="0"/>
              </a:spcAft>
              <a:defRPr sz="2400" b="1" kern="1200">
                <a:solidFill>
                  <a:schemeClr val="tx1"/>
                </a:solidFill>
                <a:latin typeface="Arial" charset="0"/>
                <a:ea typeface="+mn-ea"/>
                <a:cs typeface="+mn-cs"/>
              </a:defRPr>
            </a:lvl2pPr>
            <a:lvl3pPr marL="914400" algn="ctr" rtl="0" fontAlgn="base">
              <a:spcBef>
                <a:spcPct val="0"/>
              </a:spcBef>
              <a:spcAft>
                <a:spcPct val="0"/>
              </a:spcAft>
              <a:defRPr sz="2400" b="1" kern="1200">
                <a:solidFill>
                  <a:schemeClr val="tx1"/>
                </a:solidFill>
                <a:latin typeface="Arial" charset="0"/>
                <a:ea typeface="+mn-ea"/>
                <a:cs typeface="+mn-cs"/>
              </a:defRPr>
            </a:lvl3pPr>
            <a:lvl4pPr marL="1371600" algn="ctr" rtl="0" fontAlgn="base">
              <a:spcBef>
                <a:spcPct val="0"/>
              </a:spcBef>
              <a:spcAft>
                <a:spcPct val="0"/>
              </a:spcAft>
              <a:defRPr sz="2400" b="1" kern="1200">
                <a:solidFill>
                  <a:schemeClr val="tx1"/>
                </a:solidFill>
                <a:latin typeface="Arial" charset="0"/>
                <a:ea typeface="+mn-ea"/>
                <a:cs typeface="+mn-cs"/>
              </a:defRPr>
            </a:lvl4pPr>
            <a:lvl5pPr marL="1828800" algn="ctr"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a:lstStyle>
          <a:p>
            <a:pPr algn="l" defTabSz="775867" eaLnBrk="1" hangingPunct="1">
              <a:defRPr/>
            </a:pPr>
            <a:fld id="{3DBC93D6-C358-9648-9CB7-FB101C9037AB}" type="slidenum">
              <a:rPr lang="en-US" sz="800" b="0">
                <a:solidFill>
                  <a:schemeClr val="tx1"/>
                </a:solidFill>
                <a:latin typeface="Century Gothic" panose="020B0502020202020204" pitchFamily="34" charset="0"/>
              </a:rPr>
              <a:pPr algn="l" defTabSz="775867" eaLnBrk="1" hangingPunct="1">
                <a:defRPr/>
              </a:pPr>
              <a:t>‹#›</a:t>
            </a:fld>
            <a:endParaRPr lang="en-US" sz="800" b="0">
              <a:solidFill>
                <a:schemeClr val="tx1"/>
              </a:solidFill>
              <a:latin typeface="Century Gothic" panose="020B0502020202020204" pitchFamily="34" charset="0"/>
            </a:endParaRPr>
          </a:p>
        </p:txBody>
      </p:sp>
      <p:sp>
        <p:nvSpPr>
          <p:cNvPr id="2" name="Text Placeholder 1">
            <a:extLst>
              <a:ext uri="{FF2B5EF4-FFF2-40B4-BE49-F238E27FC236}">
                <a16:creationId xmlns:a16="http://schemas.microsoft.com/office/drawing/2014/main" id="{A9DFE426-7321-534C-8485-5B1BB1E2CD67}"/>
              </a:ext>
            </a:extLst>
          </p:cNvPr>
          <p:cNvSpPr>
            <a:spLocks noGrp="1"/>
          </p:cNvSpPr>
          <p:nvPr>
            <p:ph type="body" idx="1"/>
          </p:nvPr>
        </p:nvSpPr>
        <p:spPr>
          <a:xfrm>
            <a:off x="365126" y="1574800"/>
            <a:ext cx="11461748" cy="413745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6">
            <a:extLst>
              <a:ext uri="{FF2B5EF4-FFF2-40B4-BE49-F238E27FC236}">
                <a16:creationId xmlns:a16="http://schemas.microsoft.com/office/drawing/2014/main" id="{B2BC6372-ED2A-7044-A75D-F358185E4310}"/>
              </a:ext>
            </a:extLst>
          </p:cNvPr>
          <p:cNvSpPr>
            <a:spLocks noGrp="1"/>
          </p:cNvSpPr>
          <p:nvPr>
            <p:ph type="title"/>
          </p:nvPr>
        </p:nvSpPr>
        <p:spPr>
          <a:xfrm>
            <a:off x="365126" y="201168"/>
            <a:ext cx="11461748" cy="780055"/>
          </a:xfrm>
          <a:prstGeom prst="rect">
            <a:avLst/>
          </a:prstGeom>
        </p:spPr>
        <p:txBody>
          <a:bodyPr vert="horz" wrap="square" lIns="0" tIns="0" rIns="0" bIns="0" rtlCol="0" anchor="ctr" anchorCtr="0">
            <a:noAutofit/>
          </a:bodyPr>
          <a:lstStyle/>
          <a:p>
            <a:r>
              <a:rPr lang="en-US"/>
              <a:t>Click to edit Master title style</a:t>
            </a:r>
          </a:p>
        </p:txBody>
      </p:sp>
      <p:sp>
        <p:nvSpPr>
          <p:cNvPr id="8" name="Footer Placeholder 7">
            <a:extLst>
              <a:ext uri="{FF2B5EF4-FFF2-40B4-BE49-F238E27FC236}">
                <a16:creationId xmlns:a16="http://schemas.microsoft.com/office/drawing/2014/main" id="{7EF68FE0-EE9F-E934-8F3D-7FD1120CAE67}"/>
              </a:ext>
            </a:extLst>
          </p:cNvPr>
          <p:cNvSpPr>
            <a:spLocks noGrp="1"/>
          </p:cNvSpPr>
          <p:nvPr>
            <p:ph type="ftr" sz="quarter" idx="3"/>
          </p:nvPr>
        </p:nvSpPr>
        <p:spPr>
          <a:xfrm>
            <a:off x="375286" y="5996432"/>
            <a:ext cx="8741660" cy="493776"/>
          </a:xfrm>
          <a:prstGeom prst="rect">
            <a:avLst/>
          </a:prstGeom>
        </p:spPr>
        <p:txBody>
          <a:bodyPr vert="horz" lIns="0" tIns="0" rIns="0" bIns="0" rtlCol="0" anchor="b"/>
          <a:lstStyle>
            <a:lvl1pPr marL="0" indent="0" algn="l">
              <a:spcBef>
                <a:spcPts val="300"/>
              </a:spcBef>
              <a:tabLst/>
              <a:defRPr sz="900" b="0" i="0">
                <a:solidFill>
                  <a:schemeClr val="tx1"/>
                </a:solidFill>
                <a:latin typeface="Century Gothic" panose="020B0502020202020204" pitchFamily="34" charset="0"/>
              </a:defRPr>
            </a:lvl1pPr>
          </a:lstStyle>
          <a:p>
            <a:endParaRPr lang="en-US"/>
          </a:p>
        </p:txBody>
      </p:sp>
      <p:pic>
        <p:nvPicPr>
          <p:cNvPr id="15" name="Graphic 14">
            <a:extLst>
              <a:ext uri="{FF2B5EF4-FFF2-40B4-BE49-F238E27FC236}">
                <a16:creationId xmlns:a16="http://schemas.microsoft.com/office/drawing/2014/main" id="{B6259443-AE91-5C13-BF0B-71A6225A22A1}"/>
              </a:ext>
            </a:extLst>
          </p:cNvPr>
          <p:cNvPicPr>
            <a:picLocks noChangeAspect="1"/>
          </p:cNvPicPr>
          <p:nvPr userDrawn="1"/>
        </p:nvPicPr>
        <p:blipFill>
          <a:blip r:embed="rId55">
            <a:extLst>
              <a:ext uri="{28A0092B-C50C-407E-A947-70E740481C1C}">
                <a14:useLocalDpi xmlns:a14="http://schemas.microsoft.com/office/drawing/2010/main"/>
              </a:ext>
              <a:ext uri="{96DAC541-7B7A-43D3-8B79-37D633B846F1}">
                <asvg:svgBlip xmlns:asvg="http://schemas.microsoft.com/office/drawing/2016/SVG/main" r:embed="rId56"/>
              </a:ext>
            </a:extLst>
          </a:blip>
          <a:stretch>
            <a:fillRect/>
          </a:stretch>
        </p:blipFill>
        <p:spPr>
          <a:xfrm>
            <a:off x="10439644" y="6380480"/>
            <a:ext cx="1495258" cy="356014"/>
          </a:xfrm>
          <a:prstGeom prst="rect">
            <a:avLst/>
          </a:prstGeom>
        </p:spPr>
      </p:pic>
      <p:sp>
        <p:nvSpPr>
          <p:cNvPr id="4" name="TextBox 3">
            <a:extLst>
              <a:ext uri="{FF2B5EF4-FFF2-40B4-BE49-F238E27FC236}">
                <a16:creationId xmlns:a16="http://schemas.microsoft.com/office/drawing/2014/main" id="{8A9016B2-0AE0-0DC5-6FAF-9585A0C21B46}"/>
              </a:ext>
            </a:extLst>
          </p:cNvPr>
          <p:cNvSpPr txBox="1"/>
          <p:nvPr userDrawn="1">
            <p:extLst>
              <p:ext uri="{1162E1C5-73C7-4A58-AE30-91384D911F3F}">
                <p184:classification xmlns:p184="http://schemas.microsoft.com/office/powerpoint/2018/4/main" val="ftr"/>
              </p:ext>
            </p:extLst>
          </p:nvPr>
        </p:nvSpPr>
        <p:spPr>
          <a:xfrm>
            <a:off x="5941187" y="6642100"/>
            <a:ext cx="338138"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Public</a:t>
            </a:r>
          </a:p>
        </p:txBody>
      </p:sp>
    </p:spTree>
    <p:extLst>
      <p:ext uri="{BB962C8B-B14F-4D97-AF65-F5344CB8AC3E}">
        <p14:creationId xmlns:p14="http://schemas.microsoft.com/office/powerpoint/2010/main" val="19366320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Lst>
  <p:transition>
    <p:fade/>
  </p:transition>
  <p:hf hdr="0" ftr="0" dt="0"/>
  <p:txStyles>
    <p:titleStyle>
      <a:lvl1pPr algn="l" defTabSz="379337" rtl="0" eaLnBrk="1" fontAlgn="base" hangingPunct="1">
        <a:lnSpc>
          <a:spcPct val="100000"/>
        </a:lnSpc>
        <a:spcBef>
          <a:spcPct val="0"/>
        </a:spcBef>
        <a:spcAft>
          <a:spcPct val="0"/>
        </a:spcAft>
        <a:defRPr sz="2800" b="1" i="0" kern="1200" cap="none">
          <a:solidFill>
            <a:schemeClr val="accent1"/>
          </a:solidFill>
          <a:latin typeface="Century Gothic" panose="020B0502020202020204" pitchFamily="34" charset="0"/>
          <a:ea typeface="+mj-ea"/>
          <a:cs typeface="+mj-cs"/>
        </a:defRPr>
      </a:lvl1pPr>
      <a:lvl2pPr algn="l" defTabSz="379337" rtl="0" eaLnBrk="1" fontAlgn="base" hangingPunct="1">
        <a:spcBef>
          <a:spcPct val="0"/>
        </a:spcBef>
        <a:spcAft>
          <a:spcPct val="0"/>
        </a:spcAft>
        <a:defRPr sz="3399" b="1">
          <a:solidFill>
            <a:schemeClr val="accent1"/>
          </a:solidFill>
          <a:latin typeface="Calibri" panose="020F0502020204030204" pitchFamily="34" charset="0"/>
        </a:defRPr>
      </a:lvl2pPr>
      <a:lvl3pPr algn="l" defTabSz="379337" rtl="0" eaLnBrk="1" fontAlgn="base" hangingPunct="1">
        <a:spcBef>
          <a:spcPct val="0"/>
        </a:spcBef>
        <a:spcAft>
          <a:spcPct val="0"/>
        </a:spcAft>
        <a:defRPr sz="3399" b="1">
          <a:solidFill>
            <a:schemeClr val="accent1"/>
          </a:solidFill>
          <a:latin typeface="Calibri" panose="020F0502020204030204" pitchFamily="34" charset="0"/>
        </a:defRPr>
      </a:lvl3pPr>
      <a:lvl4pPr algn="l" defTabSz="379337" rtl="0" eaLnBrk="1" fontAlgn="base" hangingPunct="1">
        <a:spcBef>
          <a:spcPct val="0"/>
        </a:spcBef>
        <a:spcAft>
          <a:spcPct val="0"/>
        </a:spcAft>
        <a:defRPr sz="3399" b="1">
          <a:solidFill>
            <a:schemeClr val="accent1"/>
          </a:solidFill>
          <a:latin typeface="Calibri" panose="020F0502020204030204" pitchFamily="34" charset="0"/>
        </a:defRPr>
      </a:lvl4pPr>
      <a:lvl5pPr algn="l" defTabSz="379337" rtl="0" eaLnBrk="1" fontAlgn="base" hangingPunct="1">
        <a:spcBef>
          <a:spcPct val="0"/>
        </a:spcBef>
        <a:spcAft>
          <a:spcPct val="0"/>
        </a:spcAft>
        <a:defRPr sz="3399" b="1">
          <a:solidFill>
            <a:schemeClr val="accent1"/>
          </a:solidFill>
          <a:latin typeface="Calibri" panose="020F0502020204030204" pitchFamily="34" charset="0"/>
        </a:defRPr>
      </a:lvl5pPr>
      <a:lvl6pPr marL="457109" algn="l" defTabSz="379337" rtl="0" eaLnBrk="1" fontAlgn="base" hangingPunct="1">
        <a:spcBef>
          <a:spcPct val="0"/>
        </a:spcBef>
        <a:spcAft>
          <a:spcPct val="0"/>
        </a:spcAft>
        <a:defRPr sz="3399" b="1">
          <a:solidFill>
            <a:schemeClr val="accent1"/>
          </a:solidFill>
          <a:latin typeface="Calibri" panose="020F0502020204030204" pitchFamily="34" charset="0"/>
        </a:defRPr>
      </a:lvl6pPr>
      <a:lvl7pPr marL="914217" algn="l" defTabSz="379337" rtl="0" eaLnBrk="1" fontAlgn="base" hangingPunct="1">
        <a:spcBef>
          <a:spcPct val="0"/>
        </a:spcBef>
        <a:spcAft>
          <a:spcPct val="0"/>
        </a:spcAft>
        <a:defRPr sz="3399" b="1">
          <a:solidFill>
            <a:schemeClr val="accent1"/>
          </a:solidFill>
          <a:latin typeface="Calibri" panose="020F0502020204030204" pitchFamily="34" charset="0"/>
        </a:defRPr>
      </a:lvl7pPr>
      <a:lvl8pPr marL="1371326" algn="l" defTabSz="379337" rtl="0" eaLnBrk="1" fontAlgn="base" hangingPunct="1">
        <a:spcBef>
          <a:spcPct val="0"/>
        </a:spcBef>
        <a:spcAft>
          <a:spcPct val="0"/>
        </a:spcAft>
        <a:defRPr sz="3399" b="1">
          <a:solidFill>
            <a:schemeClr val="accent1"/>
          </a:solidFill>
          <a:latin typeface="Calibri" panose="020F0502020204030204" pitchFamily="34" charset="0"/>
        </a:defRPr>
      </a:lvl8pPr>
      <a:lvl9pPr marL="1828434" algn="l" defTabSz="379337" rtl="0" eaLnBrk="1" fontAlgn="base" hangingPunct="1">
        <a:spcBef>
          <a:spcPct val="0"/>
        </a:spcBef>
        <a:spcAft>
          <a:spcPct val="0"/>
        </a:spcAft>
        <a:defRPr sz="3399" b="1">
          <a:solidFill>
            <a:schemeClr val="accent1"/>
          </a:solidFill>
          <a:latin typeface="Calibri" panose="020F0502020204030204" pitchFamily="34" charset="0"/>
        </a:defRPr>
      </a:lvl9pPr>
    </p:titleStyle>
    <p:bodyStyle>
      <a:lvl1pPr marL="365125" indent="-365125" algn="l" defTabSz="379337" rtl="0" eaLnBrk="1" fontAlgn="base" hangingPunct="1">
        <a:lnSpc>
          <a:spcPct val="100000"/>
        </a:lnSpc>
        <a:spcBef>
          <a:spcPts val="1000"/>
        </a:spcBef>
        <a:spcAft>
          <a:spcPts val="0"/>
        </a:spcAft>
        <a:buClr>
          <a:schemeClr val="accent1"/>
        </a:buClr>
        <a:buSzPct val="100000"/>
        <a:buFont typeface="Arial" panose="020B0604020202020204" pitchFamily="34" charset="0"/>
        <a:buChar char="•"/>
        <a:tabLst/>
        <a:defRPr sz="1800" b="0" kern="1200" spc="10" baseline="0">
          <a:solidFill>
            <a:schemeClr val="tx1"/>
          </a:solidFill>
          <a:latin typeface="Century Gothic" panose="020B0502020202020204" pitchFamily="34" charset="0"/>
          <a:ea typeface="+mn-ea"/>
          <a:cs typeface="+mn-cs"/>
        </a:defRPr>
      </a:lvl1pPr>
      <a:lvl2pPr marL="577850" indent="-203200" algn="l" defTabSz="379337" rtl="0" eaLnBrk="1" fontAlgn="base" hangingPunct="1">
        <a:lnSpc>
          <a:spcPct val="100000"/>
        </a:lnSpc>
        <a:spcBef>
          <a:spcPts val="400"/>
        </a:spcBef>
        <a:spcAft>
          <a:spcPts val="0"/>
        </a:spcAft>
        <a:buClr>
          <a:schemeClr val="accent1"/>
        </a:buClr>
        <a:buSzPct val="90000"/>
        <a:buFont typeface="System Font Regular"/>
        <a:buChar char="◦"/>
        <a:tabLst/>
        <a:defRPr sz="1600" b="0" kern="1200" spc="10" baseline="0">
          <a:solidFill>
            <a:schemeClr val="tx1"/>
          </a:solidFill>
          <a:latin typeface="Century Gothic" panose="020B0502020202020204" pitchFamily="34" charset="0"/>
          <a:ea typeface="+mn-ea"/>
          <a:cs typeface="+mn-cs"/>
        </a:defRPr>
      </a:lvl2pPr>
      <a:lvl3pPr marL="801688" indent="-203200" algn="l" defTabSz="379337" rtl="0" eaLnBrk="1" fontAlgn="base" hangingPunct="1">
        <a:lnSpc>
          <a:spcPct val="100000"/>
        </a:lnSpc>
        <a:spcBef>
          <a:spcPts val="400"/>
        </a:spcBef>
        <a:spcAft>
          <a:spcPts val="0"/>
        </a:spcAft>
        <a:buClr>
          <a:schemeClr val="accent1"/>
        </a:buClr>
        <a:buSzPct val="90000"/>
        <a:buFont typeface="System Font Regular"/>
        <a:buChar char="–"/>
        <a:tabLst/>
        <a:defRPr sz="1400" b="0" kern="1200" spc="10" baseline="0">
          <a:solidFill>
            <a:schemeClr val="tx1"/>
          </a:solidFill>
          <a:latin typeface="Century Gothic" panose="020B0502020202020204" pitchFamily="34" charset="0"/>
          <a:ea typeface="+mn-ea"/>
          <a:cs typeface="+mn-cs"/>
        </a:defRPr>
      </a:lvl3pPr>
      <a:lvl4pPr marL="974725" indent="-152400" algn="l" defTabSz="379337" rtl="0" eaLnBrk="1" fontAlgn="base" hangingPunct="1">
        <a:lnSpc>
          <a:spcPct val="100000"/>
        </a:lnSpc>
        <a:spcBef>
          <a:spcPts val="400"/>
        </a:spcBef>
        <a:spcAft>
          <a:spcPts val="0"/>
        </a:spcAft>
        <a:buClr>
          <a:schemeClr val="accent1"/>
        </a:buClr>
        <a:buSzPct val="90000"/>
        <a:buFont typeface="Arial" panose="020B0604020202020204" pitchFamily="34" charset="0"/>
        <a:buChar char="•"/>
        <a:tabLst/>
        <a:defRPr sz="1200" b="0" kern="1200">
          <a:solidFill>
            <a:schemeClr val="tx1"/>
          </a:solidFill>
          <a:latin typeface="Century Gothic" panose="020B0502020202020204" pitchFamily="34" charset="0"/>
          <a:ea typeface="+mn-ea"/>
          <a:cs typeface="+mn-cs"/>
        </a:defRPr>
      </a:lvl4pPr>
      <a:lvl5pPr marL="1085850" indent="-111125" algn="l" defTabSz="379337" rtl="0" eaLnBrk="1" fontAlgn="base" hangingPunct="1">
        <a:lnSpc>
          <a:spcPct val="100000"/>
        </a:lnSpc>
        <a:spcBef>
          <a:spcPts val="400"/>
        </a:spcBef>
        <a:spcAft>
          <a:spcPts val="0"/>
        </a:spcAft>
        <a:buClr>
          <a:schemeClr val="accent1"/>
        </a:buClr>
        <a:buSzPct val="80000"/>
        <a:buFont typeface="Courier New" panose="02070309020205020404" pitchFamily="49" charset="0"/>
        <a:buChar char="o"/>
        <a:tabLst/>
        <a:defRPr sz="1000" b="0" kern="1200">
          <a:solidFill>
            <a:schemeClr val="tx1"/>
          </a:solidFill>
          <a:latin typeface="+mn-lt"/>
          <a:ea typeface="+mn-ea"/>
          <a:cs typeface="+mn-cs"/>
        </a:defRPr>
      </a:lvl5pPr>
      <a:lvl6pPr marL="952121" indent="0" algn="l" defTabSz="380848" rtl="0" eaLnBrk="1" latinLnBrk="0" hangingPunct="1">
        <a:lnSpc>
          <a:spcPct val="90000"/>
        </a:lnSpc>
        <a:spcBef>
          <a:spcPts val="208"/>
        </a:spcBef>
        <a:buFont typeface="Arial" panose="020B0604020202020204" pitchFamily="34" charset="0"/>
        <a:buNone/>
        <a:defRPr sz="751" kern="1200">
          <a:solidFill>
            <a:schemeClr val="tx1"/>
          </a:solidFill>
          <a:latin typeface="+mn-lt"/>
          <a:ea typeface="+mn-ea"/>
          <a:cs typeface="+mn-cs"/>
        </a:defRPr>
      </a:lvl6pPr>
      <a:lvl7pPr marL="1237756" indent="-95213" algn="l" defTabSz="380848" rtl="0" eaLnBrk="1" latinLnBrk="0" hangingPunct="1">
        <a:lnSpc>
          <a:spcPct val="90000"/>
        </a:lnSpc>
        <a:spcBef>
          <a:spcPts val="208"/>
        </a:spcBef>
        <a:buFont typeface="Arial" panose="020B0604020202020204" pitchFamily="34" charset="0"/>
        <a:buChar char="•"/>
        <a:defRPr sz="751" kern="1200">
          <a:solidFill>
            <a:schemeClr val="tx1"/>
          </a:solidFill>
          <a:latin typeface="+mn-lt"/>
          <a:ea typeface="+mn-ea"/>
          <a:cs typeface="+mn-cs"/>
        </a:defRPr>
      </a:lvl7pPr>
      <a:lvl8pPr marL="1428181" indent="-95213" algn="l" defTabSz="380848" rtl="0" eaLnBrk="1" latinLnBrk="0" hangingPunct="1">
        <a:lnSpc>
          <a:spcPct val="90000"/>
        </a:lnSpc>
        <a:spcBef>
          <a:spcPts val="208"/>
        </a:spcBef>
        <a:buFont typeface="Arial" panose="020B0604020202020204" pitchFamily="34" charset="0"/>
        <a:buChar char="•"/>
        <a:defRPr sz="751" kern="1200">
          <a:solidFill>
            <a:schemeClr val="tx1"/>
          </a:solidFill>
          <a:latin typeface="+mn-lt"/>
          <a:ea typeface="+mn-ea"/>
          <a:cs typeface="+mn-cs"/>
        </a:defRPr>
      </a:lvl8pPr>
      <a:lvl9pPr marL="1618605" indent="-95213" algn="l" defTabSz="380848" rtl="0" eaLnBrk="1" latinLnBrk="0" hangingPunct="1">
        <a:lnSpc>
          <a:spcPct val="90000"/>
        </a:lnSpc>
        <a:spcBef>
          <a:spcPts val="208"/>
        </a:spcBef>
        <a:buFont typeface="Arial" panose="020B0604020202020204" pitchFamily="34" charset="0"/>
        <a:buChar char="•"/>
        <a:defRPr sz="751" kern="1200">
          <a:solidFill>
            <a:schemeClr val="tx1"/>
          </a:solidFill>
          <a:latin typeface="+mn-lt"/>
          <a:ea typeface="+mn-ea"/>
          <a:cs typeface="+mn-cs"/>
        </a:defRPr>
      </a:lvl9pPr>
    </p:bodyStyle>
    <p:otherStyle>
      <a:defPPr>
        <a:defRPr lang="en-US"/>
      </a:defPPr>
      <a:lvl1pPr marL="0" algn="l" defTabSz="380848" rtl="0" eaLnBrk="1" latinLnBrk="0" hangingPunct="1">
        <a:defRPr sz="1600" kern="1200">
          <a:solidFill>
            <a:schemeClr val="tx1"/>
          </a:solidFill>
          <a:latin typeface="+mn-lt"/>
          <a:ea typeface="+mn-ea"/>
          <a:cs typeface="+mn-cs"/>
        </a:defRPr>
      </a:lvl1pPr>
      <a:lvl2pPr marL="190424" algn="l" defTabSz="380848" rtl="0" eaLnBrk="1" latinLnBrk="0" hangingPunct="1">
        <a:defRPr sz="1400" kern="1200">
          <a:solidFill>
            <a:schemeClr val="tx1"/>
          </a:solidFill>
          <a:latin typeface="+mn-lt"/>
          <a:ea typeface="+mn-ea"/>
          <a:cs typeface="+mn-cs"/>
        </a:defRPr>
      </a:lvl2pPr>
      <a:lvl3pPr marL="380848" algn="l" defTabSz="380848" rtl="0" eaLnBrk="1" latinLnBrk="0" hangingPunct="1">
        <a:defRPr sz="1400" kern="1200">
          <a:solidFill>
            <a:schemeClr val="tx1"/>
          </a:solidFill>
          <a:latin typeface="+mn-lt"/>
          <a:ea typeface="+mn-ea"/>
          <a:cs typeface="+mn-cs"/>
        </a:defRPr>
      </a:lvl3pPr>
      <a:lvl4pPr marL="571272" algn="l" defTabSz="380848" rtl="0" eaLnBrk="1" latinLnBrk="0" hangingPunct="1">
        <a:defRPr sz="1400" kern="1200">
          <a:solidFill>
            <a:schemeClr val="tx1"/>
          </a:solidFill>
          <a:latin typeface="+mn-lt"/>
          <a:ea typeface="+mn-ea"/>
          <a:cs typeface="+mn-cs"/>
        </a:defRPr>
      </a:lvl4pPr>
      <a:lvl5pPr marL="761697" algn="l" defTabSz="380848" rtl="0" eaLnBrk="1" latinLnBrk="0" hangingPunct="1">
        <a:defRPr sz="1400" kern="1200">
          <a:solidFill>
            <a:schemeClr val="tx1"/>
          </a:solidFill>
          <a:latin typeface="+mn-lt"/>
          <a:ea typeface="+mn-ea"/>
          <a:cs typeface="+mn-cs"/>
        </a:defRPr>
      </a:lvl5pPr>
      <a:lvl6pPr marL="952121" algn="l" defTabSz="380848" rtl="0" eaLnBrk="1" latinLnBrk="0" hangingPunct="1">
        <a:defRPr sz="1400" kern="1200">
          <a:solidFill>
            <a:schemeClr val="tx1"/>
          </a:solidFill>
          <a:latin typeface="+mn-lt"/>
          <a:ea typeface="+mn-ea"/>
          <a:cs typeface="+mn-cs"/>
        </a:defRPr>
      </a:lvl6pPr>
      <a:lvl7pPr marL="1142544" algn="l" defTabSz="380848" rtl="0" eaLnBrk="1" latinLnBrk="0" hangingPunct="1">
        <a:defRPr sz="1400" kern="1200">
          <a:solidFill>
            <a:schemeClr val="tx1"/>
          </a:solidFill>
          <a:latin typeface="+mn-lt"/>
          <a:ea typeface="+mn-ea"/>
          <a:cs typeface="+mn-cs"/>
        </a:defRPr>
      </a:lvl7pPr>
      <a:lvl8pPr marL="1332968" algn="l" defTabSz="380848" rtl="0" eaLnBrk="1" latinLnBrk="0" hangingPunct="1">
        <a:defRPr sz="1400" kern="1200">
          <a:solidFill>
            <a:schemeClr val="tx1"/>
          </a:solidFill>
          <a:latin typeface="+mn-lt"/>
          <a:ea typeface="+mn-ea"/>
          <a:cs typeface="+mn-cs"/>
        </a:defRPr>
      </a:lvl8pPr>
      <a:lvl9pPr marL="1523392" algn="l" defTabSz="380848"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5ACBF0"/>
          </p15:clr>
        </p15:guide>
        <p15:guide id="2" pos="1260">
          <p15:clr>
            <a:srgbClr val="F26B43"/>
          </p15:clr>
        </p15:guide>
        <p15:guide id="3" orient="horz" pos="1770">
          <p15:clr>
            <a:srgbClr val="F26B43"/>
          </p15:clr>
        </p15:guide>
        <p15:guide id="4" orient="horz" pos="473">
          <p15:clr>
            <a:srgbClr val="F26B43"/>
          </p15:clr>
        </p15:guide>
        <p15:guide id="5" orient="horz" pos="1252">
          <p15:clr>
            <a:srgbClr val="F26B43"/>
          </p15:clr>
        </p15:guide>
        <p15:guide id="6" orient="horz" pos="2548">
          <p15:clr>
            <a:srgbClr val="F26B43"/>
          </p15:clr>
        </p15:guide>
        <p15:guide id="7" orient="horz" pos="3066">
          <p15:clr>
            <a:srgbClr val="F26B43"/>
          </p15:clr>
        </p15:guide>
        <p15:guide id="8" orient="horz" pos="3844">
          <p15:clr>
            <a:srgbClr val="F26B43"/>
          </p15:clr>
        </p15:guide>
        <p15:guide id="9" orient="horz" pos="1510">
          <p15:clr>
            <a:srgbClr val="5ACBF0"/>
          </p15:clr>
        </p15:guide>
        <p15:guide id="10" orient="horz" pos="2808">
          <p15:clr>
            <a:srgbClr val="5ACBF0"/>
          </p15:clr>
        </p15:guide>
        <p15:guide id="11" orient="horz" pos="4104">
          <p15:clr>
            <a:srgbClr val="5ACBF0"/>
          </p15:clr>
        </p15:guide>
        <p15:guide id="12" pos="228">
          <p15:clr>
            <a:srgbClr val="5ACBF0"/>
          </p15:clr>
        </p15:guide>
        <p15:guide id="13" pos="2034">
          <p15:clr>
            <a:srgbClr val="F26B43"/>
          </p15:clr>
        </p15:guide>
        <p15:guide id="14" pos="2568">
          <p15:clr>
            <a:srgbClr val="F26B43"/>
          </p15:clr>
        </p15:guide>
        <p15:guide id="15" pos="3322">
          <p15:clr>
            <a:srgbClr val="F26B43"/>
          </p15:clr>
        </p15:guide>
        <p15:guide id="16" pos="3838">
          <p15:clr>
            <a:srgbClr val="F26B43"/>
          </p15:clr>
        </p15:guide>
        <p15:guide id="17" pos="4612">
          <p15:clr>
            <a:srgbClr val="F26B43"/>
          </p15:clr>
        </p15:guide>
        <p15:guide id="18" pos="5128">
          <p15:clr>
            <a:srgbClr val="F26B43"/>
          </p15:clr>
        </p15:guide>
        <p15:guide id="19" pos="5902">
          <p15:clr>
            <a:srgbClr val="F26B43"/>
          </p15:clr>
        </p15:guide>
        <p15:guide id="20" pos="6418">
          <p15:clr>
            <a:srgbClr val="F26B43"/>
          </p15:clr>
        </p15:guide>
        <p15:guide id="21" pos="7192">
          <p15:clr>
            <a:srgbClr val="F26B43"/>
          </p15:clr>
        </p15:guide>
        <p15:guide id="22" pos="744">
          <p15:clr>
            <a:srgbClr val="F26B43"/>
          </p15:clr>
        </p15:guide>
        <p15:guide id="23" pos="2292">
          <p15:clr>
            <a:srgbClr val="5ACBF0"/>
          </p15:clr>
        </p15:guide>
        <p15:guide id="24" pos="1002">
          <p15:clr>
            <a:srgbClr val="5ACBF0"/>
          </p15:clr>
        </p15:guide>
        <p15:guide id="25" pos="3582">
          <p15:clr>
            <a:srgbClr val="5ACBF0"/>
          </p15:clr>
        </p15:guide>
        <p15:guide id="26" pos="4870">
          <p15:clr>
            <a:srgbClr val="5ACBF0"/>
          </p15:clr>
        </p15:guide>
        <p15:guide id="27" pos="6160">
          <p15:clr>
            <a:srgbClr val="5ACBF0"/>
          </p15:clr>
        </p15:guide>
        <p15:guide id="28" pos="7440">
          <p15:clr>
            <a:srgbClr val="5ACBF0"/>
          </p15:clr>
        </p15:guide>
        <p15:guide id="29" pos="486">
          <p15:clr>
            <a:srgbClr val="A4A3A4"/>
          </p15:clr>
        </p15:guide>
        <p15:guide id="30" pos="1518">
          <p15:clr>
            <a:srgbClr val="A4A3A4"/>
          </p15:clr>
        </p15:guide>
        <p15:guide id="31" pos="1776">
          <p15:clr>
            <a:srgbClr val="A4A3A4"/>
          </p15:clr>
        </p15:guide>
        <p15:guide id="32" pos="2808">
          <p15:clr>
            <a:srgbClr val="A4A3A4"/>
          </p15:clr>
        </p15:guide>
        <p15:guide id="33" pos="3066">
          <p15:clr>
            <a:srgbClr val="A4A3A4"/>
          </p15:clr>
        </p15:guide>
        <p15:guide id="34" pos="4096">
          <p15:clr>
            <a:srgbClr val="A4A3A4"/>
          </p15:clr>
        </p15:guide>
        <p15:guide id="35" pos="4368">
          <p15:clr>
            <a:srgbClr val="A4A3A4"/>
          </p15:clr>
        </p15:guide>
        <p15:guide id="36" pos="5386">
          <p15:clr>
            <a:srgbClr val="A4A3A4"/>
          </p15:clr>
        </p15:guide>
        <p15:guide id="37" pos="5644">
          <p15:clr>
            <a:srgbClr val="A4A3A4"/>
          </p15:clr>
        </p15:guide>
        <p15:guide id="38" pos="6676">
          <p15:clr>
            <a:srgbClr val="A4A3A4"/>
          </p15:clr>
        </p15:guide>
        <p15:guide id="39" pos="6934">
          <p15:clr>
            <a:srgbClr val="A4A3A4"/>
          </p15:clr>
        </p15:guide>
        <p15:guide id="40" orient="horz" pos="744">
          <p15:clr>
            <a:srgbClr val="A4A3A4"/>
          </p15:clr>
        </p15:guide>
        <p15:guide id="41" orient="horz" pos="992">
          <p15:clr>
            <a:srgbClr val="A4A3A4"/>
          </p15:clr>
        </p15:guide>
        <p15:guide id="42" orient="horz" pos="2030">
          <p15:clr>
            <a:srgbClr val="A4A3A4"/>
          </p15:clr>
        </p15:guide>
        <p15:guide id="43" orient="horz" pos="2288">
          <p15:clr>
            <a:srgbClr val="A4A3A4"/>
          </p15:clr>
        </p15:guide>
        <p15:guide id="44" orient="horz" pos="3326">
          <p15:clr>
            <a:srgbClr val="A4A3A4"/>
          </p15:clr>
        </p15:guide>
        <p15:guide id="45" orient="horz" pos="3584">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50541A4-5D52-925A-98BB-FA12CBE201FA}"/>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l="83" r="83"/>
          <a:stretch/>
        </p:blipFill>
        <p:spPr/>
      </p:pic>
      <p:sp>
        <p:nvSpPr>
          <p:cNvPr id="16" name="Text Placeholder 15">
            <a:extLst>
              <a:ext uri="{FF2B5EF4-FFF2-40B4-BE49-F238E27FC236}">
                <a16:creationId xmlns:a16="http://schemas.microsoft.com/office/drawing/2014/main" id="{B2192B73-5B6D-DAEA-6275-79B973A4628A}"/>
              </a:ext>
            </a:extLst>
          </p:cNvPr>
          <p:cNvSpPr>
            <a:spLocks noGrp="1"/>
          </p:cNvSpPr>
          <p:nvPr>
            <p:ph type="body" sz="quarter" idx="18"/>
          </p:nvPr>
        </p:nvSpPr>
        <p:spPr>
          <a:xfrm>
            <a:off x="372401" y="2721560"/>
            <a:ext cx="8997028" cy="553998"/>
          </a:xfrm>
        </p:spPr>
        <p:txBody>
          <a:bodyPr/>
          <a:lstStyle/>
          <a:p>
            <a:r>
              <a:rPr lang="en-US"/>
              <a:t>March 2024</a:t>
            </a:r>
          </a:p>
          <a:p>
            <a:endParaRPr lang="en-US"/>
          </a:p>
        </p:txBody>
      </p:sp>
      <p:sp>
        <p:nvSpPr>
          <p:cNvPr id="15" name="Title 14">
            <a:extLst>
              <a:ext uri="{FF2B5EF4-FFF2-40B4-BE49-F238E27FC236}">
                <a16:creationId xmlns:a16="http://schemas.microsoft.com/office/drawing/2014/main" id="{EBB8EA42-CD00-BEEF-8FC1-5ECA4138907B}"/>
              </a:ext>
            </a:extLst>
          </p:cNvPr>
          <p:cNvSpPr>
            <a:spLocks noGrp="1"/>
          </p:cNvSpPr>
          <p:nvPr>
            <p:ph type="title"/>
          </p:nvPr>
        </p:nvSpPr>
        <p:spPr/>
        <p:txBody>
          <a:bodyPr/>
          <a:lstStyle/>
          <a:p>
            <a:r>
              <a:rPr lang="en-US"/>
              <a:t>Summary of Amgen’s Publications Policy and Practices </a:t>
            </a:r>
          </a:p>
        </p:txBody>
      </p:sp>
    </p:spTree>
    <p:extLst>
      <p:ext uri="{BB962C8B-B14F-4D97-AF65-F5344CB8AC3E}">
        <p14:creationId xmlns:p14="http://schemas.microsoft.com/office/powerpoint/2010/main" val="28101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74E0DE58-A3A5-7397-075F-3C4D896A66FE}"/>
              </a:ext>
            </a:extLst>
          </p:cNvPr>
          <p:cNvSpPr>
            <a:spLocks noGrp="1"/>
          </p:cNvSpPr>
          <p:nvPr>
            <p:ph type="title"/>
          </p:nvPr>
        </p:nvSpPr>
        <p:spPr/>
        <p:txBody>
          <a:bodyPr/>
          <a:lstStyle/>
          <a:p>
            <a:r>
              <a:rPr lang="en-US"/>
              <a:t>General Business Rules</a:t>
            </a:r>
          </a:p>
        </p:txBody>
      </p:sp>
      <p:sp>
        <p:nvSpPr>
          <p:cNvPr id="3" name="Content Placeholder 2">
            <a:extLst>
              <a:ext uri="{FF2B5EF4-FFF2-40B4-BE49-F238E27FC236}">
                <a16:creationId xmlns:a16="http://schemas.microsoft.com/office/drawing/2014/main" id="{F8CD1C7B-6F2D-8D2D-F94C-33D86936B71B}"/>
              </a:ext>
            </a:extLst>
          </p:cNvPr>
          <p:cNvSpPr>
            <a:spLocks noGrp="1"/>
          </p:cNvSpPr>
          <p:nvPr>
            <p:ph idx="1"/>
          </p:nvPr>
        </p:nvSpPr>
        <p:spPr>
          <a:xfrm>
            <a:off x="434795" y="1174206"/>
            <a:ext cx="11461748" cy="4137455"/>
          </a:xfrm>
        </p:spPr>
        <p:txBody>
          <a:bodyPr vert="horz" lIns="0" tIns="0" rIns="0" bIns="0" rtlCol="0" anchor="t">
            <a:noAutofit/>
          </a:bodyPr>
          <a:lstStyle/>
          <a:p>
            <a:pPr marL="342900" indent="-342900">
              <a:spcBef>
                <a:spcPts val="600"/>
              </a:spcBef>
              <a:buFont typeface="Arial" panose="020B0604020202020204" pitchFamily="34" charset="0"/>
              <a:buChar char="•"/>
            </a:pPr>
            <a:r>
              <a:rPr lang="en-US" sz="2000" cap="none">
                <a:latin typeface="Century Gothic"/>
              </a:rPr>
              <a:t>Amgen follows the ICMJE authorship recommendations:</a:t>
            </a:r>
            <a:endParaRPr lang="en-US" sz="2000" cap="none"/>
          </a:p>
          <a:p>
            <a:pPr lvl="2">
              <a:spcBef>
                <a:spcPts val="1200"/>
              </a:spcBef>
            </a:pPr>
            <a:r>
              <a:rPr lang="en-US" sz="1800"/>
              <a:t>Substantial contributions to the conception or design of the work; or the acquisition, analysis, or interpretation of data for the work</a:t>
            </a:r>
          </a:p>
          <a:p>
            <a:pPr lvl="2">
              <a:spcBef>
                <a:spcPts val="1200"/>
              </a:spcBef>
            </a:pPr>
            <a:r>
              <a:rPr lang="en-US" sz="1800"/>
              <a:t>Drafting the work or revising/reviewing it critically for important intellectual content</a:t>
            </a:r>
          </a:p>
          <a:p>
            <a:pPr lvl="2">
              <a:spcBef>
                <a:spcPts val="1200"/>
              </a:spcBef>
            </a:pPr>
            <a:r>
              <a:rPr lang="en-US" sz="1800"/>
              <a:t>Approval of the version to be submitted for publication AND</a:t>
            </a:r>
          </a:p>
          <a:p>
            <a:pPr lvl="2">
              <a:spcBef>
                <a:spcPts val="1200"/>
              </a:spcBef>
            </a:pPr>
            <a:r>
              <a:rPr lang="en-US" sz="1800"/>
              <a:t>Agreement to be accountable for all aspects of the work in ensuring that questions related to the accuracy or integrity of any part of the work are appropriately investigated and resolved</a:t>
            </a:r>
          </a:p>
          <a:p>
            <a:pPr marL="0" lvl="1" indent="0">
              <a:buNone/>
            </a:pPr>
            <a:endParaRPr lang="en-US" sz="2000"/>
          </a:p>
          <a:p>
            <a:pPr marL="342900" indent="-342900">
              <a:spcBef>
                <a:spcPts val="600"/>
              </a:spcBef>
              <a:buFont typeface="Arial" panose="020B0604020202020204" pitchFamily="34" charset="0"/>
              <a:buChar char="•"/>
            </a:pPr>
            <a:r>
              <a:rPr lang="en-US" sz="2000" cap="none"/>
              <a:t>Guest/honorary/gift authorship, ghostwriting, and plagiarism are prohibited</a:t>
            </a:r>
          </a:p>
          <a:p>
            <a:pPr lvl="2">
              <a:spcBef>
                <a:spcPts val="600"/>
              </a:spcBef>
            </a:pPr>
            <a:r>
              <a:rPr lang="en-US" sz="1800"/>
              <a:t>Publications will acknowledge the contributions of individuals who do not meet the criteria for authorship</a:t>
            </a:r>
          </a:p>
          <a:p>
            <a:pPr marL="0" lvl="1" indent="0">
              <a:spcBef>
                <a:spcPts val="600"/>
              </a:spcBef>
              <a:buNone/>
            </a:pPr>
            <a:endParaRPr lang="en-US" sz="2000"/>
          </a:p>
          <a:p>
            <a:pPr marL="342900" indent="-342900">
              <a:buFont typeface="Arial" panose="020B0604020202020204" pitchFamily="34" charset="0"/>
              <a:buChar char="•"/>
            </a:pPr>
            <a:r>
              <a:rPr lang="en-US" sz="2000" cap="none"/>
              <a:t>Amgen does not compensate authors for publication development</a:t>
            </a:r>
          </a:p>
        </p:txBody>
      </p:sp>
    </p:spTree>
    <p:extLst>
      <p:ext uri="{BB962C8B-B14F-4D97-AF65-F5344CB8AC3E}">
        <p14:creationId xmlns:p14="http://schemas.microsoft.com/office/powerpoint/2010/main" val="190548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8C42-3AAB-DFAF-6C91-E1BE8AD2849B}"/>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951DE77-1CC6-4962-018F-694745EA1A0E}"/>
              </a:ext>
            </a:extLst>
          </p:cNvPr>
          <p:cNvSpPr>
            <a:spLocks noGrp="1"/>
          </p:cNvSpPr>
          <p:nvPr>
            <p:ph type="title"/>
          </p:nvPr>
        </p:nvSpPr>
        <p:spPr/>
        <p:txBody>
          <a:bodyPr/>
          <a:lstStyle/>
          <a:p>
            <a:r>
              <a:rPr lang="en-US"/>
              <a:t>Amgen Transparency Policy and Commitment To Publish</a:t>
            </a:r>
          </a:p>
        </p:txBody>
      </p:sp>
      <p:sp>
        <p:nvSpPr>
          <p:cNvPr id="3" name="Content Placeholder 2">
            <a:extLst>
              <a:ext uri="{FF2B5EF4-FFF2-40B4-BE49-F238E27FC236}">
                <a16:creationId xmlns:a16="http://schemas.microsoft.com/office/drawing/2014/main" id="{29787E6D-52DD-B8F3-59B1-28B090E61C84}"/>
              </a:ext>
            </a:extLst>
          </p:cNvPr>
          <p:cNvSpPr>
            <a:spLocks noGrp="1"/>
          </p:cNvSpPr>
          <p:nvPr>
            <p:ph idx="1"/>
          </p:nvPr>
        </p:nvSpPr>
        <p:spPr>
          <a:xfrm>
            <a:off x="434795" y="1174206"/>
            <a:ext cx="11461748" cy="4137455"/>
          </a:xfrm>
        </p:spPr>
        <p:txBody>
          <a:bodyPr/>
          <a:lstStyle/>
          <a:p>
            <a:pPr marL="342900" indent="-342900" algn="l" defTabSz="285707">
              <a:spcBef>
                <a:spcPts val="600"/>
              </a:spcBef>
              <a:buClr>
                <a:schemeClr val="accent1"/>
              </a:buClr>
              <a:buSzPct val="90000"/>
              <a:buFont typeface="Arial" panose="020B0604020202020204" pitchFamily="34" charset="0"/>
              <a:buChar char="•"/>
              <a:defRPr/>
            </a:pPr>
            <a:r>
              <a:rPr lang="en-US" sz="2000" cap="none">
                <a:solidFill>
                  <a:schemeClr val="tx1"/>
                </a:solidFill>
              </a:rPr>
              <a:t>Statement of Amgen funding and support must be included</a:t>
            </a:r>
            <a:endParaRPr lang="en-US" sz="2000" cap="none">
              <a:solidFill>
                <a:srgbClr val="FF0000"/>
              </a:solidFill>
            </a:endParaRPr>
          </a:p>
          <a:p>
            <a:pPr marL="231775" indent="-231775" algn="l" defTabSz="285707">
              <a:spcBef>
                <a:spcPts val="600"/>
              </a:spcBef>
              <a:buClr>
                <a:schemeClr val="accent1"/>
              </a:buClr>
              <a:buSzPct val="90000"/>
              <a:buFont typeface="Arial" panose="020B0604020202020204" pitchFamily="34" charset="0"/>
              <a:buChar char="•"/>
              <a:defRPr/>
            </a:pPr>
            <a:endParaRPr lang="en-US" sz="2000">
              <a:solidFill>
                <a:schemeClr val="tx1"/>
              </a:solidFill>
            </a:endParaRPr>
          </a:p>
          <a:p>
            <a:pPr marL="342900" indent="-342900" algn="l" defTabSz="285707">
              <a:spcBef>
                <a:spcPts val="600"/>
              </a:spcBef>
              <a:buClr>
                <a:schemeClr val="accent1"/>
              </a:buClr>
              <a:buSzPct val="90000"/>
              <a:buFont typeface="Arial" panose="020B0604020202020204" pitchFamily="34" charset="0"/>
              <a:buChar char="•"/>
              <a:defRPr/>
            </a:pPr>
            <a:r>
              <a:rPr lang="en-US" sz="2000" cap="none">
                <a:solidFill>
                  <a:schemeClr val="tx1"/>
                </a:solidFill>
              </a:rPr>
              <a:t>Aligned with the recent ICMJE policy, a data sharing statement will be included for all publications that contain clinical data</a:t>
            </a:r>
          </a:p>
          <a:p>
            <a:pPr marL="687388" lvl="1" indent="-342900" defTabSz="285707">
              <a:spcBef>
                <a:spcPts val="1200"/>
              </a:spcBef>
              <a:buSzPct val="90000"/>
              <a:buFont typeface="Courier New" panose="02070309020205020404" pitchFamily="49" charset="0"/>
              <a:buChar char="o"/>
              <a:defRPr/>
            </a:pPr>
            <a:r>
              <a:rPr lang="en-US"/>
              <a:t>For Amgen data, Amgen has standard language available to be included in the submitted publications; please work with your publications point-of-contact for assistance</a:t>
            </a:r>
            <a:endParaRPr lang="en-US">
              <a:solidFill>
                <a:srgbClr val="000000"/>
              </a:solidFill>
              <a:cs typeface="Arial"/>
            </a:endParaRPr>
          </a:p>
          <a:p>
            <a:pPr marL="687388" lvl="1" indent="-342900" defTabSz="285707">
              <a:spcBef>
                <a:spcPts val="1200"/>
              </a:spcBef>
              <a:buSzPct val="90000"/>
              <a:buFont typeface="Courier New" panose="02070309020205020404" pitchFamily="49" charset="0"/>
              <a:buChar char="o"/>
              <a:defRPr/>
            </a:pPr>
            <a:r>
              <a:rPr lang="en-US"/>
              <a:t>If the journal collects this information in other formats (questions during submission),</a:t>
            </a:r>
            <a:r>
              <a:rPr lang="en-US" i="1">
                <a:latin typeface="Calibri" panose="020F0502020204030204" pitchFamily="34" charset="0"/>
                <a:ea typeface="Calibri" panose="020F0502020204030204" pitchFamily="34" charset="0"/>
                <a:cs typeface="Times New Roman" panose="02020603050405020304" pitchFamily="18" charset="0"/>
              </a:rPr>
              <a:t> </a:t>
            </a:r>
            <a:r>
              <a:rPr lang="en-US"/>
              <a:t>please reach out to your Amgen point of contact for further guidance</a:t>
            </a:r>
          </a:p>
          <a:p>
            <a:pPr>
              <a:spcBef>
                <a:spcPts val="600"/>
              </a:spcBef>
            </a:pPr>
            <a:endParaRPr lang="en-US" sz="2000"/>
          </a:p>
        </p:txBody>
      </p:sp>
    </p:spTree>
    <p:extLst>
      <p:ext uri="{BB962C8B-B14F-4D97-AF65-F5344CB8AC3E}">
        <p14:creationId xmlns:p14="http://schemas.microsoft.com/office/powerpoint/2010/main" val="159992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1A218-1421-B545-FD17-BA5471A2C9A6}"/>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F348DD1B-D0F2-6577-DFE6-2E10058945BC}"/>
              </a:ext>
            </a:extLst>
          </p:cNvPr>
          <p:cNvSpPr>
            <a:spLocks noGrp="1"/>
          </p:cNvSpPr>
          <p:nvPr>
            <p:ph type="title"/>
          </p:nvPr>
        </p:nvSpPr>
        <p:spPr/>
        <p:txBody>
          <a:bodyPr/>
          <a:lstStyle/>
          <a:p>
            <a:r>
              <a:rPr lang="en-US"/>
              <a:t>Amgen Publication Categories</a:t>
            </a:r>
          </a:p>
        </p:txBody>
      </p:sp>
      <p:sp>
        <p:nvSpPr>
          <p:cNvPr id="3" name="Content Placeholder 2">
            <a:extLst>
              <a:ext uri="{FF2B5EF4-FFF2-40B4-BE49-F238E27FC236}">
                <a16:creationId xmlns:a16="http://schemas.microsoft.com/office/drawing/2014/main" id="{89D5B25F-66B5-11CE-405B-D4BBF94D6E5E}"/>
              </a:ext>
            </a:extLst>
          </p:cNvPr>
          <p:cNvSpPr>
            <a:spLocks noGrp="1"/>
          </p:cNvSpPr>
          <p:nvPr>
            <p:ph idx="1"/>
          </p:nvPr>
        </p:nvSpPr>
        <p:spPr>
          <a:xfrm>
            <a:off x="434795" y="1174206"/>
            <a:ext cx="11461748" cy="5270137"/>
          </a:xfrm>
        </p:spPr>
        <p:txBody>
          <a:bodyPr/>
          <a:lstStyle/>
          <a:p>
            <a:pPr marL="342900" indent="-342900" algn="l">
              <a:spcAft>
                <a:spcPts val="300"/>
              </a:spcAft>
              <a:buFont typeface="Arial" panose="020B0604020202020204" pitchFamily="34" charset="0"/>
              <a:buChar char="•"/>
              <a:defRPr/>
            </a:pPr>
            <a:r>
              <a:rPr lang="en-US" sz="2000" cap="none">
                <a:solidFill>
                  <a:schemeClr val="tx1"/>
                </a:solidFill>
              </a:rPr>
              <a:t>Amgen’s documentation requirements differ depending on the publication category (as determined by Amgen)</a:t>
            </a:r>
          </a:p>
          <a:p>
            <a:pPr algn="l">
              <a:spcAft>
                <a:spcPts val="300"/>
              </a:spcAft>
              <a:defRPr/>
            </a:pPr>
            <a:endParaRPr lang="en-US" sz="2000">
              <a:solidFill>
                <a:schemeClr val="tx1"/>
              </a:solidFill>
            </a:endParaRPr>
          </a:p>
          <a:p>
            <a:pPr marL="342900" indent="-342900" algn="l">
              <a:spcAft>
                <a:spcPts val="300"/>
              </a:spcAft>
              <a:buFont typeface="Arial" panose="020B0604020202020204" pitchFamily="34" charset="0"/>
              <a:buChar char="•"/>
              <a:defRPr/>
            </a:pPr>
            <a:r>
              <a:rPr lang="en-US" sz="2000" cap="none">
                <a:solidFill>
                  <a:schemeClr val="tx1"/>
                </a:solidFill>
              </a:rPr>
              <a:t>Summary of Amgen Publication Categories:</a:t>
            </a:r>
          </a:p>
          <a:p>
            <a:pPr marL="687388" lvl="1" indent="-342900">
              <a:spcAft>
                <a:spcPts val="300"/>
              </a:spcAft>
              <a:buFont typeface="Courier New" panose="02070309020205020404" pitchFamily="49" charset="0"/>
              <a:buChar char="o"/>
              <a:defRPr/>
            </a:pPr>
            <a:r>
              <a:rPr lang="en-US" sz="2000"/>
              <a:t>Full-scope</a:t>
            </a:r>
          </a:p>
          <a:p>
            <a:pPr marL="920750" lvl="2" indent="-342900">
              <a:spcAft>
                <a:spcPts val="300"/>
              </a:spcAft>
              <a:buFont typeface="Wingdings" panose="05000000000000000000" pitchFamily="2" charset="2"/>
              <a:buChar char="Ø"/>
              <a:defRPr/>
            </a:pPr>
            <a:r>
              <a:rPr lang="en-US" sz="1800" i="1"/>
              <a:t>Phase 1-4 manuscripts &amp; abstracts; observational research involving consented human subjects</a:t>
            </a:r>
            <a:endParaRPr lang="en-US" sz="1800"/>
          </a:p>
          <a:p>
            <a:pPr marL="687388" lvl="1" indent="-342900">
              <a:spcAft>
                <a:spcPts val="300"/>
              </a:spcAft>
              <a:buFont typeface="Courier New" panose="02070309020205020404" pitchFamily="49" charset="0"/>
              <a:buChar char="o"/>
              <a:defRPr/>
            </a:pPr>
            <a:r>
              <a:rPr lang="en-US" sz="2000"/>
              <a:t>FPR-only</a:t>
            </a:r>
          </a:p>
          <a:p>
            <a:pPr marL="920750" lvl="2" indent="-342900">
              <a:spcAft>
                <a:spcPts val="300"/>
              </a:spcAft>
              <a:buFont typeface="Wingdings" panose="05000000000000000000" pitchFamily="2" charset="2"/>
              <a:buChar char="Ø"/>
              <a:defRPr/>
            </a:pPr>
            <a:r>
              <a:rPr lang="en-US" sz="1800" i="1"/>
              <a:t>Posters &amp; oral presentations related to above; </a:t>
            </a:r>
          </a:p>
          <a:p>
            <a:pPr marL="920750" lvl="2" indent="-342900">
              <a:spcAft>
                <a:spcPts val="300"/>
              </a:spcAft>
              <a:buFont typeface="Wingdings" panose="05000000000000000000" pitchFamily="2" charset="2"/>
              <a:buChar char="Ø"/>
              <a:defRPr/>
            </a:pPr>
            <a:r>
              <a:rPr lang="en-US" sz="1800" i="1"/>
              <a:t>Publications that do not meet the full-scope definition but: report results of research materials supplied by Amgen; OR include an Amgen author; OR have Amgen-funded or employed medical writing or biostatistical support </a:t>
            </a:r>
          </a:p>
          <a:p>
            <a:pPr marL="687388" lvl="1" indent="-342900">
              <a:spcAft>
                <a:spcPts val="300"/>
              </a:spcAft>
              <a:buFont typeface="Courier New" panose="02070309020205020404" pitchFamily="49" charset="0"/>
              <a:buChar char="o"/>
              <a:defRPr/>
            </a:pPr>
            <a:r>
              <a:rPr lang="en-US" sz="2000"/>
              <a:t>Out-of-Scope</a:t>
            </a:r>
          </a:p>
          <a:p>
            <a:pPr marL="920750" lvl="2" indent="-342900">
              <a:spcAft>
                <a:spcPts val="300"/>
              </a:spcAft>
              <a:buFont typeface="Wingdings" panose="05000000000000000000" pitchFamily="2" charset="2"/>
              <a:buChar char="Ø"/>
              <a:defRPr/>
            </a:pPr>
            <a:r>
              <a:rPr lang="en-US" sz="1800" i="1"/>
              <a:t>Encores</a:t>
            </a:r>
          </a:p>
          <a:p>
            <a:pPr>
              <a:spcBef>
                <a:spcPts val="600"/>
              </a:spcBef>
            </a:pPr>
            <a:endParaRPr lang="en-US" sz="2000"/>
          </a:p>
        </p:txBody>
      </p:sp>
    </p:spTree>
    <p:extLst>
      <p:ext uri="{BB962C8B-B14F-4D97-AF65-F5344CB8AC3E}">
        <p14:creationId xmlns:p14="http://schemas.microsoft.com/office/powerpoint/2010/main" val="264458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501A1-D852-9A0A-5C4E-CDAAE37D9ECA}"/>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1AAD9F48-0AA1-43B4-71D9-2D519207A11C}"/>
              </a:ext>
            </a:extLst>
          </p:cNvPr>
          <p:cNvSpPr>
            <a:spLocks noGrp="1"/>
          </p:cNvSpPr>
          <p:nvPr>
            <p:ph type="title"/>
          </p:nvPr>
        </p:nvSpPr>
        <p:spPr/>
        <p:txBody>
          <a:bodyPr/>
          <a:lstStyle/>
          <a:p>
            <a:r>
              <a:rPr lang="en-US"/>
              <a:t>Author Invitation Letter (AIL)</a:t>
            </a:r>
          </a:p>
        </p:txBody>
      </p:sp>
      <p:sp>
        <p:nvSpPr>
          <p:cNvPr id="3" name="Content Placeholder 2">
            <a:extLst>
              <a:ext uri="{FF2B5EF4-FFF2-40B4-BE49-F238E27FC236}">
                <a16:creationId xmlns:a16="http://schemas.microsoft.com/office/drawing/2014/main" id="{CBD1F42B-8259-AC02-37BC-9C84752FAFF4}"/>
              </a:ext>
            </a:extLst>
          </p:cNvPr>
          <p:cNvSpPr>
            <a:spLocks noGrp="1"/>
          </p:cNvSpPr>
          <p:nvPr>
            <p:ph idx="1"/>
          </p:nvPr>
        </p:nvSpPr>
        <p:spPr>
          <a:xfrm>
            <a:off x="365126" y="981223"/>
            <a:ext cx="11461748" cy="5313680"/>
          </a:xfrm>
        </p:spPr>
        <p:txBody>
          <a:bodyPr/>
          <a:lstStyle/>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lang="en-US" sz="2000" cap="none">
                <a:latin typeface="+mj-lt"/>
              </a:rPr>
              <a:t>Acknowledgement of receipt of the Amgen Author Invitation Letter fulfills the author’s AIL requirement to participate on Full-Scope publications</a:t>
            </a:r>
          </a:p>
          <a:p>
            <a:pPr marL="630238" lvl="1" indent="-285750" defTabSz="914400">
              <a:lnSpc>
                <a:spcPct val="95000"/>
              </a:lnSpc>
              <a:spcBef>
                <a:spcPts val="1200"/>
              </a:spcBef>
              <a:spcAft>
                <a:spcPct val="0"/>
              </a:spcAft>
              <a:buClr>
                <a:srgbClr val="007CC2"/>
              </a:buClr>
              <a:buSzTx/>
              <a:defRPr/>
            </a:pPr>
            <a:r>
              <a:rPr kumimoji="0" lang="en-US" sz="2000" b="0" i="0" u="none" strike="noStrike" kern="0" cap="none" spc="0" normalizeH="0" baseline="0" noProof="0">
                <a:ln>
                  <a:noFill/>
                </a:ln>
                <a:solidFill>
                  <a:srgbClr val="000000"/>
                </a:solidFill>
                <a:effectLst/>
                <a:uLnTx/>
                <a:uFillTx/>
                <a:latin typeface="+mn-lt"/>
                <a:ea typeface="+mn-ea"/>
                <a:cs typeface="+mn-cs"/>
              </a:rPr>
              <a:t>This AIL is applicable for a 2-year period and covers all Amgen publications</a:t>
            </a:r>
            <a:endParaRPr kumimoji="0" lang="en-US" sz="2000" b="0" kern="0" cap="none" spc="0">
              <a:solidFill>
                <a:srgbClr val="000000"/>
              </a:solidFill>
              <a:latin typeface="+mn-lt"/>
              <a:ea typeface="+mn-ea"/>
              <a:cs typeface="Arial"/>
            </a:endParaRPr>
          </a:p>
          <a:p>
            <a:pPr marL="630238" lvl="1" indent="-285750" defTabSz="914400">
              <a:lnSpc>
                <a:spcPct val="95000"/>
              </a:lnSpc>
              <a:spcBef>
                <a:spcPts val="1200"/>
              </a:spcBef>
              <a:spcAft>
                <a:spcPct val="0"/>
              </a:spcAft>
              <a:buClr>
                <a:srgbClr val="007CC2"/>
              </a:buClr>
              <a:buSzTx/>
              <a:defRPr/>
            </a:pPr>
            <a:r>
              <a:rPr lang="en-US" sz="2000" b="0" kern="0" cap="none" spc="0">
                <a:solidFill>
                  <a:srgbClr val="000000"/>
                </a:solidFill>
                <a:latin typeface="+mn-lt"/>
                <a:cs typeface="Arial"/>
              </a:rPr>
              <a:t>The invitation letter describes:</a:t>
            </a:r>
            <a:endParaRPr lang="en-US" sz="2000" b="0" kern="0">
              <a:solidFill>
                <a:srgbClr val="000000"/>
              </a:solidFill>
              <a:latin typeface="+mn-lt"/>
            </a:endParaRPr>
          </a:p>
          <a:p>
            <a:pPr lvl="4">
              <a:spcBef>
                <a:spcPts val="1200"/>
              </a:spcBef>
              <a:buClr>
                <a:srgbClr val="007CC2"/>
              </a:buClr>
              <a:buFont typeface="Century Gothic" panose="020B0502020202020204" pitchFamily="34" charset="0"/>
              <a:buChar char="–"/>
              <a:defRPr/>
            </a:pPr>
            <a:r>
              <a:rPr lang="en-US" sz="1600" kern="0">
                <a:latin typeface="+mn-lt"/>
              </a:rPr>
              <a:t> Amgen’s expectations of authors relating to ICMJE authorship recommendations</a:t>
            </a:r>
          </a:p>
          <a:p>
            <a:pPr lvl="4">
              <a:spcBef>
                <a:spcPts val="1200"/>
              </a:spcBef>
              <a:buClr>
                <a:srgbClr val="007CC2"/>
              </a:buClr>
              <a:buFont typeface="Century Gothic" panose="020B0502020202020204" pitchFamily="34" charset="0"/>
              <a:buChar char="–"/>
              <a:defRPr/>
            </a:pPr>
            <a:r>
              <a:rPr lang="en-US" sz="1600" kern="0">
                <a:latin typeface="+mn-lt"/>
              </a:rPr>
              <a:t> Confidentiality of data</a:t>
            </a:r>
          </a:p>
          <a:p>
            <a:pPr lvl="4">
              <a:spcBef>
                <a:spcPts val="1200"/>
              </a:spcBef>
              <a:buClr>
                <a:srgbClr val="007CC2"/>
              </a:buClr>
              <a:buFont typeface="Century Gothic" panose="020B0502020202020204" pitchFamily="34" charset="0"/>
              <a:buChar char="–"/>
              <a:defRPr/>
            </a:pPr>
            <a:r>
              <a:rPr lang="en-US" sz="1600" kern="0">
                <a:latin typeface="+mn-lt"/>
              </a:rPr>
              <a:t> Sunshine Act information</a:t>
            </a:r>
            <a:endParaRPr lang="en-US" sz="1600" kern="0" spc="0">
              <a:solidFill>
                <a:srgbClr val="000000"/>
              </a:solidFill>
              <a:latin typeface="+mn-lt"/>
            </a:endParaRPr>
          </a:p>
          <a:p>
            <a:pPr marL="630238" lvl="1" indent="-285750" defTabSz="914400">
              <a:lnSpc>
                <a:spcPct val="95000"/>
              </a:lnSpc>
              <a:spcBef>
                <a:spcPts val="1200"/>
              </a:spcBef>
              <a:spcAft>
                <a:spcPct val="0"/>
              </a:spcAft>
              <a:buClr>
                <a:srgbClr val="007CC2"/>
              </a:buClr>
              <a:buSzTx/>
              <a:defRPr/>
            </a:pPr>
            <a:r>
              <a:rPr kumimoji="0" lang="en-US" sz="2000" b="0" i="0" u="none" strike="noStrike" kern="0" cap="none" spc="0" normalizeH="0" baseline="0" noProof="0">
                <a:ln>
                  <a:noFill/>
                </a:ln>
                <a:solidFill>
                  <a:srgbClr val="000000"/>
                </a:solidFill>
                <a:effectLst/>
                <a:uLnTx/>
                <a:uFillTx/>
                <a:latin typeface="Century Gothic" panose="020F0302020204030204"/>
                <a:ea typeface="+mn-ea"/>
                <a:cs typeface="Arial"/>
              </a:rPr>
              <a:t>Only authors with an active AIL can participate in kick-off calls, participate in drafting, and receive a draft for review</a:t>
            </a:r>
            <a:endParaRPr lang="en-US" sz="2000" b="0" kern="0" spc="0">
              <a:solidFill>
                <a:srgbClr val="000000"/>
              </a:solidFill>
              <a:latin typeface="+mn-lt"/>
            </a:endParaRPr>
          </a:p>
          <a:p>
            <a:pPr marL="630238" lvl="1" indent="-285750">
              <a:spcBef>
                <a:spcPts val="1200"/>
              </a:spcBef>
              <a:buClr>
                <a:srgbClr val="007CC2"/>
              </a:buClr>
              <a:defRPr/>
            </a:pPr>
            <a:r>
              <a:rPr kumimoji="0" lang="en-US" sz="2000" b="0" i="0" u="none" strike="noStrike" kern="0" cap="none" spc="0" normalizeH="0" baseline="0" noProof="0">
                <a:ln>
                  <a:noFill/>
                </a:ln>
                <a:solidFill>
                  <a:srgbClr val="000000"/>
                </a:solidFill>
                <a:effectLst/>
                <a:uLnTx/>
                <a:uFillTx/>
                <a:latin typeface="+mn-lt"/>
                <a:ea typeface="+mn-ea"/>
                <a:cs typeface="+mn-cs"/>
              </a:rPr>
              <a:t>Authors on in-flight publications with an AIL set to expire within the next eight weeks will be contacted by Amgen to renew the AIL </a:t>
            </a:r>
          </a:p>
          <a:p>
            <a:pPr marL="630238" lvl="1" indent="-285750">
              <a:spcBef>
                <a:spcPts val="1200"/>
              </a:spcBef>
              <a:buClr>
                <a:srgbClr val="007CC2"/>
              </a:buClr>
              <a:defRPr/>
            </a:pPr>
            <a:r>
              <a:rPr lang="en-US" sz="2000" b="0" kern="0" cap="none">
                <a:latin typeface="+mn-lt"/>
              </a:rPr>
              <a:t>Once an active AIL is in place, investigators and collaborators that qualify for authorship will be contacted to confirm their interest in participating as a publication author</a:t>
            </a:r>
            <a:endParaRPr lang="en-US" sz="2000" b="0" strike="sngStrike" kern="0" cap="none">
              <a:latin typeface="+mn-lt"/>
            </a:endParaRPr>
          </a:p>
          <a:p>
            <a:pPr>
              <a:buClr>
                <a:srgbClr val="007CC2"/>
              </a:buClr>
              <a:defRPr/>
            </a:pPr>
            <a:endParaRPr kumimoji="0" lang="en-US" sz="1400" b="1" i="0" u="none" strike="noStrike" kern="0" cap="none" spc="0" normalizeH="0" baseline="0" noProof="0">
              <a:ln>
                <a:noFill/>
              </a:ln>
              <a:solidFill>
                <a:srgbClr val="000000"/>
              </a:solidFill>
              <a:effectLst/>
              <a:uLnTx/>
              <a:uFillTx/>
              <a:latin typeface="+mn-lt"/>
              <a:ea typeface="+mn-ea"/>
              <a:cs typeface="+mn-cs"/>
            </a:endParaRPr>
          </a:p>
          <a:p>
            <a:pPr marL="557213" marR="0" lvl="1" indent="-214313" algn="l" defTabSz="914400" rtl="0" eaLnBrk="1" fontAlgn="base" latinLnBrk="0" hangingPunct="1">
              <a:lnSpc>
                <a:spcPct val="95000"/>
              </a:lnSpc>
              <a:spcBef>
                <a:spcPct val="20000"/>
              </a:spcBef>
              <a:spcAft>
                <a:spcPct val="0"/>
              </a:spcAft>
              <a:buClr>
                <a:srgbClr val="007CC2"/>
              </a:buClr>
              <a:buSzTx/>
              <a:buFont typeface="Arial" pitchFamily="34" charset="0"/>
              <a:buChar char="–"/>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a:p>
            <a:pPr>
              <a:spcBef>
                <a:spcPts val="600"/>
              </a:spcBef>
            </a:pPr>
            <a:endParaRPr lang="en-US" sz="2000">
              <a:latin typeface="+mn-lt"/>
            </a:endParaRPr>
          </a:p>
        </p:txBody>
      </p:sp>
    </p:spTree>
    <p:extLst>
      <p:ext uri="{BB962C8B-B14F-4D97-AF65-F5344CB8AC3E}">
        <p14:creationId xmlns:p14="http://schemas.microsoft.com/office/powerpoint/2010/main" val="44207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75754-F390-C4DF-EC2C-82066A73AA82}"/>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EFD19A86-1A23-1DBD-8ABE-76380E1B0249}"/>
              </a:ext>
            </a:extLst>
          </p:cNvPr>
          <p:cNvSpPr/>
          <p:nvPr/>
        </p:nvSpPr>
        <p:spPr>
          <a:xfrm>
            <a:off x="1166949" y="1271451"/>
            <a:ext cx="9431383" cy="4293326"/>
          </a:xfrm>
          <a:prstGeom prst="roundRect">
            <a:avLst/>
          </a:prstGeom>
          <a:solidFill>
            <a:srgbClr val="EFEFEF"/>
          </a:solidFill>
          <a:ln w="12700" cap="flat">
            <a:noFill/>
            <a:prstDash val="solid"/>
            <a:miter/>
          </a:ln>
        </p:spPr>
        <p:txBody>
          <a:bodyPr wrap="square" tIns="91440" bIns="91440" rtlCol="0" anchor="ctr">
            <a:spAutoFit/>
          </a:bodyPr>
          <a:lstStyle/>
          <a:p>
            <a:pPr algn="l">
              <a:spcBef>
                <a:spcPts val="0"/>
              </a:spcBef>
            </a:pPr>
            <a:endParaRPr lang="en-US" sz="1400">
              <a:latin typeface="+mn-lt"/>
            </a:endParaRPr>
          </a:p>
        </p:txBody>
      </p:sp>
      <p:sp>
        <p:nvSpPr>
          <p:cNvPr id="17" name="Title 16">
            <a:extLst>
              <a:ext uri="{FF2B5EF4-FFF2-40B4-BE49-F238E27FC236}">
                <a16:creationId xmlns:a16="http://schemas.microsoft.com/office/drawing/2014/main" id="{EE3E3822-1ED0-B761-CCD8-55A5EF2B5FF2}"/>
              </a:ext>
            </a:extLst>
          </p:cNvPr>
          <p:cNvSpPr>
            <a:spLocks noGrp="1"/>
          </p:cNvSpPr>
          <p:nvPr>
            <p:ph type="title"/>
          </p:nvPr>
        </p:nvSpPr>
        <p:spPr/>
        <p:txBody>
          <a:bodyPr/>
          <a:lstStyle/>
          <a:p>
            <a:r>
              <a:rPr lang="en-US"/>
              <a:t>Example: Full Scope Publication Development</a:t>
            </a:r>
          </a:p>
        </p:txBody>
      </p:sp>
      <p:sp>
        <p:nvSpPr>
          <p:cNvPr id="19" name="TextBox 18">
            <a:extLst>
              <a:ext uri="{FF2B5EF4-FFF2-40B4-BE49-F238E27FC236}">
                <a16:creationId xmlns:a16="http://schemas.microsoft.com/office/drawing/2014/main" id="{5B205D16-CDB0-4BD5-F504-652969E7DDBB}"/>
              </a:ext>
            </a:extLst>
          </p:cNvPr>
          <p:cNvSpPr txBox="1"/>
          <p:nvPr/>
        </p:nvSpPr>
        <p:spPr>
          <a:xfrm>
            <a:off x="577519" y="6533721"/>
            <a:ext cx="2079415" cy="246221"/>
          </a:xfrm>
          <a:prstGeom prst="rect">
            <a:avLst/>
          </a:prstGeom>
          <a:noFill/>
        </p:spPr>
        <p:txBody>
          <a:bodyPr wrap="none" rtlCol="0">
            <a:spAutoFit/>
          </a:bodyPr>
          <a:lstStyle/>
          <a:p>
            <a:r>
              <a:rPr lang="en-US" sz="1000" b="1"/>
              <a:t>FPR – Final Publication Review</a:t>
            </a:r>
          </a:p>
        </p:txBody>
      </p:sp>
      <p:grpSp>
        <p:nvGrpSpPr>
          <p:cNvPr id="4" name="Group 3">
            <a:extLst>
              <a:ext uri="{FF2B5EF4-FFF2-40B4-BE49-F238E27FC236}">
                <a16:creationId xmlns:a16="http://schemas.microsoft.com/office/drawing/2014/main" id="{28B45C8D-5047-6530-3E39-BFE420E6558F}"/>
              </a:ext>
            </a:extLst>
          </p:cNvPr>
          <p:cNvGrpSpPr/>
          <p:nvPr/>
        </p:nvGrpSpPr>
        <p:grpSpPr>
          <a:xfrm>
            <a:off x="1823320" y="1618048"/>
            <a:ext cx="8118640" cy="3389105"/>
            <a:chOff x="1823320" y="1618048"/>
            <a:chExt cx="8118640" cy="3389105"/>
          </a:xfrm>
        </p:grpSpPr>
        <p:grpSp>
          <p:nvGrpSpPr>
            <p:cNvPr id="5" name="Group 4">
              <a:extLst>
                <a:ext uri="{FF2B5EF4-FFF2-40B4-BE49-F238E27FC236}">
                  <a16:creationId xmlns:a16="http://schemas.microsoft.com/office/drawing/2014/main" id="{63BDEA39-D345-6C85-1F21-A61089F074DE}"/>
                </a:ext>
              </a:extLst>
            </p:cNvPr>
            <p:cNvGrpSpPr/>
            <p:nvPr/>
          </p:nvGrpSpPr>
          <p:grpSpPr>
            <a:xfrm>
              <a:off x="1823320" y="1618048"/>
              <a:ext cx="8118640" cy="3389105"/>
              <a:chOff x="357590" y="1124068"/>
              <a:chExt cx="8118640" cy="3389105"/>
            </a:xfrm>
          </p:grpSpPr>
          <p:sp>
            <p:nvSpPr>
              <p:cNvPr id="6" name="TextBox 5">
                <a:extLst>
                  <a:ext uri="{FF2B5EF4-FFF2-40B4-BE49-F238E27FC236}">
                    <a16:creationId xmlns:a16="http://schemas.microsoft.com/office/drawing/2014/main" id="{21EA8470-AB82-7D9B-C32D-02C9F9E4EC5C}"/>
                  </a:ext>
                </a:extLst>
              </p:cNvPr>
              <p:cNvSpPr txBox="1"/>
              <p:nvPr/>
            </p:nvSpPr>
            <p:spPr>
              <a:xfrm>
                <a:off x="357590" y="1155597"/>
                <a:ext cx="1994793" cy="1169551"/>
              </a:xfrm>
              <a:prstGeom prst="rect">
                <a:avLst/>
              </a:prstGeom>
              <a:noFill/>
            </p:spPr>
            <p:txBody>
              <a:bodyPr wrap="square" rtlCol="0">
                <a:spAutoFit/>
              </a:bodyPr>
              <a:lstStyle/>
              <a:p>
                <a:pPr algn="ctr">
                  <a:defRPr/>
                </a:pPr>
                <a:r>
                  <a:rPr lang="en-US" sz="1400" b="1">
                    <a:solidFill>
                      <a:srgbClr val="005480"/>
                    </a:solidFill>
                  </a:rPr>
                  <a:t>Active Author Invitation Letter (AIL) in place; Amgen will document in Phoenix</a:t>
                </a:r>
              </a:p>
            </p:txBody>
          </p:sp>
          <p:sp>
            <p:nvSpPr>
              <p:cNvPr id="7" name="TextBox 6">
                <a:extLst>
                  <a:ext uri="{FF2B5EF4-FFF2-40B4-BE49-F238E27FC236}">
                    <a16:creationId xmlns:a16="http://schemas.microsoft.com/office/drawing/2014/main" id="{0732CCE2-B363-5F84-B2A1-DBEC97EF42EF}"/>
                  </a:ext>
                </a:extLst>
              </p:cNvPr>
              <p:cNvSpPr txBox="1"/>
              <p:nvPr/>
            </p:nvSpPr>
            <p:spPr>
              <a:xfrm>
                <a:off x="1300718" y="3559066"/>
                <a:ext cx="2676669" cy="954107"/>
              </a:xfrm>
              <a:prstGeom prst="rect">
                <a:avLst/>
              </a:prstGeom>
              <a:noFill/>
            </p:spPr>
            <p:txBody>
              <a:bodyPr wrap="square" rtlCol="0">
                <a:spAutoFit/>
              </a:bodyPr>
              <a:lstStyle/>
              <a:p>
                <a:pPr algn="ctr">
                  <a:defRPr/>
                </a:pPr>
                <a:r>
                  <a:rPr lang="en-US" sz="1400" b="1">
                    <a:solidFill>
                      <a:srgbClr val="0063C3">
                        <a:lumMod val="75000"/>
                      </a:srgbClr>
                    </a:solidFill>
                  </a:rPr>
                  <a:t>Author response required during content development;</a:t>
                </a:r>
              </a:p>
              <a:p>
                <a:pPr algn="ctr">
                  <a:defRPr/>
                </a:pPr>
                <a:r>
                  <a:rPr lang="en-US" sz="1400" b="1">
                    <a:solidFill>
                      <a:srgbClr val="0063C3">
                        <a:lumMod val="75000"/>
                      </a:srgbClr>
                    </a:solidFill>
                  </a:rPr>
                  <a:t>Amgen will document response in Phoenix</a:t>
                </a:r>
              </a:p>
            </p:txBody>
          </p:sp>
          <p:sp>
            <p:nvSpPr>
              <p:cNvPr id="8" name="TextBox 7">
                <a:extLst>
                  <a:ext uri="{FF2B5EF4-FFF2-40B4-BE49-F238E27FC236}">
                    <a16:creationId xmlns:a16="http://schemas.microsoft.com/office/drawing/2014/main" id="{87ACA687-B3A5-C12A-7005-1A6F9C6E90D2}"/>
                  </a:ext>
                </a:extLst>
              </p:cNvPr>
              <p:cNvSpPr txBox="1"/>
              <p:nvPr/>
            </p:nvSpPr>
            <p:spPr>
              <a:xfrm>
                <a:off x="4986369" y="3559066"/>
                <a:ext cx="3033856" cy="954107"/>
              </a:xfrm>
              <a:prstGeom prst="rect">
                <a:avLst/>
              </a:prstGeom>
              <a:noFill/>
            </p:spPr>
            <p:txBody>
              <a:bodyPr wrap="square" rtlCol="0">
                <a:spAutoFit/>
              </a:bodyPr>
              <a:lstStyle/>
              <a:p>
                <a:pPr algn="ctr">
                  <a:defRPr/>
                </a:pPr>
                <a:r>
                  <a:rPr lang="en-US" sz="1400" b="1">
                    <a:solidFill>
                      <a:srgbClr val="0063C3">
                        <a:lumMod val="75000"/>
                      </a:srgbClr>
                    </a:solidFill>
                  </a:rPr>
                  <a:t>Author approval of the submission version &amp; attestation to meeting ICMJE criteria; Amgen will document in Phoenix</a:t>
                </a:r>
              </a:p>
            </p:txBody>
          </p:sp>
          <p:cxnSp>
            <p:nvCxnSpPr>
              <p:cNvPr id="9" name="Straight Arrow Connector 8">
                <a:extLst>
                  <a:ext uri="{FF2B5EF4-FFF2-40B4-BE49-F238E27FC236}">
                    <a16:creationId xmlns:a16="http://schemas.microsoft.com/office/drawing/2014/main" id="{987E8F2E-D023-963F-28D3-DC96D2FD792C}"/>
                  </a:ext>
                </a:extLst>
              </p:cNvPr>
              <p:cNvCxnSpPr>
                <a:cxnSpLocks/>
              </p:cNvCxnSpPr>
              <p:nvPr/>
            </p:nvCxnSpPr>
            <p:spPr>
              <a:xfrm>
                <a:off x="1354987" y="2368627"/>
                <a:ext cx="0" cy="274320"/>
              </a:xfrm>
              <a:prstGeom prst="straightConnector1">
                <a:avLst/>
              </a:prstGeom>
              <a:ln w="28575" cap="rnd">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D16DE81-8CC9-0162-DB97-7A0AA44084AB}"/>
                  </a:ext>
                </a:extLst>
              </p:cNvPr>
              <p:cNvCxnSpPr>
                <a:cxnSpLocks/>
              </p:cNvCxnSpPr>
              <p:nvPr/>
            </p:nvCxnSpPr>
            <p:spPr>
              <a:xfrm flipV="1">
                <a:off x="2639053" y="3284746"/>
                <a:ext cx="0" cy="274320"/>
              </a:xfrm>
              <a:prstGeom prst="straightConnector1">
                <a:avLst/>
              </a:prstGeom>
              <a:ln w="28575" cap="rnd">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8A06549-AD2F-3F37-DF27-52400EEFAFA6}"/>
                  </a:ext>
                </a:extLst>
              </p:cNvPr>
              <p:cNvSpPr txBox="1"/>
              <p:nvPr/>
            </p:nvSpPr>
            <p:spPr>
              <a:xfrm>
                <a:off x="2686843" y="1124068"/>
                <a:ext cx="1932946" cy="1169551"/>
              </a:xfrm>
              <a:prstGeom prst="rect">
                <a:avLst/>
              </a:prstGeom>
              <a:noFill/>
            </p:spPr>
            <p:txBody>
              <a:bodyPr wrap="square" rtlCol="0">
                <a:spAutoFit/>
              </a:bodyPr>
              <a:lstStyle/>
              <a:p>
                <a:pPr algn="ctr">
                  <a:defRPr/>
                </a:pPr>
                <a:r>
                  <a:rPr lang="en-US" sz="1400" b="1">
                    <a:solidFill>
                      <a:srgbClr val="0063C3">
                        <a:lumMod val="75000"/>
                      </a:srgbClr>
                    </a:solidFill>
                  </a:rPr>
                  <a:t>Acknowledgement  of </a:t>
                </a:r>
                <a:r>
                  <a:rPr lang="en-US" sz="1400" b="1">
                    <a:solidFill>
                      <a:srgbClr val="005480"/>
                    </a:solidFill>
                  </a:rPr>
                  <a:t>Amgen support; Amgen Final Publication Review (</a:t>
                </a:r>
                <a:r>
                  <a:rPr lang="en-US" sz="1400" b="1">
                    <a:solidFill>
                      <a:srgbClr val="0063C3">
                        <a:lumMod val="75000"/>
                      </a:srgbClr>
                    </a:solidFill>
                  </a:rPr>
                  <a:t>FPR)</a:t>
                </a:r>
              </a:p>
            </p:txBody>
          </p:sp>
          <p:cxnSp>
            <p:nvCxnSpPr>
              <p:cNvPr id="12" name="Straight Arrow Connector 11">
                <a:extLst>
                  <a:ext uri="{FF2B5EF4-FFF2-40B4-BE49-F238E27FC236}">
                    <a16:creationId xmlns:a16="http://schemas.microsoft.com/office/drawing/2014/main" id="{BBC3DA81-EF6B-0C46-A380-66073A04E7EF}"/>
                  </a:ext>
                </a:extLst>
              </p:cNvPr>
              <p:cNvCxnSpPr>
                <a:cxnSpLocks/>
              </p:cNvCxnSpPr>
              <p:nvPr/>
            </p:nvCxnSpPr>
            <p:spPr>
              <a:xfrm>
                <a:off x="3711500" y="2369345"/>
                <a:ext cx="0" cy="274320"/>
              </a:xfrm>
              <a:prstGeom prst="straightConnector1">
                <a:avLst/>
              </a:prstGeom>
              <a:ln w="28575" cap="rnd">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CFF535C-B3E8-1C2B-FBBE-9AA48430D468}"/>
                  </a:ext>
                </a:extLst>
              </p:cNvPr>
              <p:cNvPicPr>
                <a:picLocks noChangeAspect="1"/>
              </p:cNvPicPr>
              <p:nvPr/>
            </p:nvPicPr>
            <p:blipFill>
              <a:blip r:embed="rId3"/>
              <a:stretch>
                <a:fillRect/>
              </a:stretch>
            </p:blipFill>
            <p:spPr>
              <a:xfrm>
                <a:off x="538170" y="2615895"/>
                <a:ext cx="7938060" cy="749970"/>
              </a:xfrm>
              <a:prstGeom prst="rect">
                <a:avLst/>
              </a:prstGeom>
            </p:spPr>
          </p:pic>
          <p:cxnSp>
            <p:nvCxnSpPr>
              <p:cNvPr id="14" name="Straight Arrow Connector 13">
                <a:extLst>
                  <a:ext uri="{FF2B5EF4-FFF2-40B4-BE49-F238E27FC236}">
                    <a16:creationId xmlns:a16="http://schemas.microsoft.com/office/drawing/2014/main" id="{A11A47EF-B4F8-8509-0E40-0CCBA84F425C}"/>
                  </a:ext>
                </a:extLst>
              </p:cNvPr>
              <p:cNvCxnSpPr>
                <a:cxnSpLocks/>
              </p:cNvCxnSpPr>
              <p:nvPr/>
            </p:nvCxnSpPr>
            <p:spPr>
              <a:xfrm flipV="1">
                <a:off x="6449053" y="3285946"/>
                <a:ext cx="0" cy="274320"/>
              </a:xfrm>
              <a:prstGeom prst="straightConnector1">
                <a:avLst/>
              </a:prstGeom>
              <a:ln w="28575" cap="rnd">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262D625-4E84-8F48-FF78-C88A927AC994}"/>
                  </a:ext>
                </a:extLst>
              </p:cNvPr>
              <p:cNvSpPr/>
              <p:nvPr/>
            </p:nvSpPr>
            <p:spPr>
              <a:xfrm>
                <a:off x="4418847" y="1354121"/>
                <a:ext cx="1932947" cy="954107"/>
              </a:xfrm>
              <a:prstGeom prst="rect">
                <a:avLst/>
              </a:prstGeom>
            </p:spPr>
            <p:txBody>
              <a:bodyPr wrap="square">
                <a:spAutoFit/>
              </a:bodyPr>
              <a:lstStyle/>
              <a:p>
                <a:pPr lvl="0" algn="ctr">
                  <a:defRPr/>
                </a:pPr>
                <a:r>
                  <a:rPr lang="en-US" sz="1400" b="1">
                    <a:solidFill>
                      <a:srgbClr val="0063C3">
                        <a:lumMod val="75000"/>
                      </a:srgbClr>
                    </a:solidFill>
                  </a:rPr>
                  <a:t>Authors disclose COIs per journal &amp; congress requirements</a:t>
                </a:r>
              </a:p>
            </p:txBody>
          </p:sp>
          <p:cxnSp>
            <p:nvCxnSpPr>
              <p:cNvPr id="16" name="Straight Arrow Connector 15">
                <a:extLst>
                  <a:ext uri="{FF2B5EF4-FFF2-40B4-BE49-F238E27FC236}">
                    <a16:creationId xmlns:a16="http://schemas.microsoft.com/office/drawing/2014/main" id="{F9F1E807-FD9A-00A9-71F3-D9EC94F9F056}"/>
                  </a:ext>
                </a:extLst>
              </p:cNvPr>
              <p:cNvCxnSpPr>
                <a:cxnSpLocks/>
              </p:cNvCxnSpPr>
              <p:nvPr/>
            </p:nvCxnSpPr>
            <p:spPr>
              <a:xfrm>
                <a:off x="5131100" y="2352104"/>
                <a:ext cx="0" cy="285841"/>
              </a:xfrm>
              <a:prstGeom prst="straightConnector1">
                <a:avLst/>
              </a:prstGeom>
              <a:ln w="28575" cap="rnd">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67BCE12A-7E8E-4EF4-9C55-E98B2F539368}"/>
                </a:ext>
              </a:extLst>
            </p:cNvPr>
            <p:cNvSpPr/>
            <p:nvPr/>
          </p:nvSpPr>
          <p:spPr>
            <a:xfrm>
              <a:off x="5343787" y="3347207"/>
              <a:ext cx="352338" cy="218114"/>
            </a:xfrm>
            <a:prstGeom prst="rect">
              <a:avLst/>
            </a:prstGeom>
            <a:solidFill>
              <a:srgbClr val="830505"/>
            </a:solidFill>
            <a:ln w="12700" cap="flat">
              <a:noFill/>
              <a:prstDash val="solid"/>
              <a:miter/>
            </a:ln>
          </p:spPr>
          <p:txBody>
            <a:bodyPr wrap="square" tIns="91440" bIns="91440" rtlCol="0" anchor="ctr">
              <a:spAutoFit/>
            </a:bodyPr>
            <a:lstStyle/>
            <a:p>
              <a:pPr algn="l">
                <a:spcBef>
                  <a:spcPts val="0"/>
                </a:spcBef>
              </a:pPr>
              <a:endParaRPr lang="en-US" sz="1400">
                <a:latin typeface="+mn-lt"/>
              </a:endParaRPr>
            </a:p>
          </p:txBody>
        </p:sp>
      </p:grpSp>
    </p:spTree>
    <p:extLst>
      <p:ext uri="{BB962C8B-B14F-4D97-AF65-F5344CB8AC3E}">
        <p14:creationId xmlns:p14="http://schemas.microsoft.com/office/powerpoint/2010/main" val="37045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AF363-68B9-63B7-2F97-BC9782A6FCCE}"/>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7C0B3B59-78A5-A46D-4BAF-C88F97DAEC62}"/>
              </a:ext>
            </a:extLst>
          </p:cNvPr>
          <p:cNvSpPr>
            <a:spLocks noGrp="1"/>
          </p:cNvSpPr>
          <p:nvPr>
            <p:ph type="title"/>
          </p:nvPr>
        </p:nvSpPr>
        <p:spPr/>
        <p:txBody>
          <a:bodyPr/>
          <a:lstStyle/>
          <a:p>
            <a:r>
              <a:rPr lang="en-US"/>
              <a:t>Summary of Documentation Requirements for Publication Categories</a:t>
            </a:r>
          </a:p>
        </p:txBody>
      </p:sp>
      <p:sp>
        <p:nvSpPr>
          <p:cNvPr id="3" name="Content Placeholder 2">
            <a:extLst>
              <a:ext uri="{FF2B5EF4-FFF2-40B4-BE49-F238E27FC236}">
                <a16:creationId xmlns:a16="http://schemas.microsoft.com/office/drawing/2014/main" id="{70DF2C7B-27C8-A67F-5267-3848884A6622}"/>
              </a:ext>
            </a:extLst>
          </p:cNvPr>
          <p:cNvSpPr>
            <a:spLocks noGrp="1"/>
          </p:cNvSpPr>
          <p:nvPr>
            <p:ph idx="1"/>
          </p:nvPr>
        </p:nvSpPr>
        <p:spPr>
          <a:xfrm>
            <a:off x="365126" y="1340306"/>
            <a:ext cx="11461748" cy="5313680"/>
          </a:xfrm>
        </p:spPr>
        <p:txBody>
          <a:bodyPr/>
          <a:lstStyle/>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lang="en-US" sz="2000" cap="none">
                <a:latin typeface="+mj-lt"/>
              </a:rPr>
              <a:t>Full Scope Publications</a:t>
            </a:r>
          </a:p>
          <a:p>
            <a:pPr lvl="2"/>
            <a:r>
              <a:rPr lang="en-US" sz="1800">
                <a:solidFill>
                  <a:srgbClr val="000000">
                    <a:hueOff val="0"/>
                    <a:satOff val="0"/>
                    <a:lumOff val="0"/>
                    <a:alphaOff val="0"/>
                  </a:srgbClr>
                </a:solidFill>
              </a:rPr>
              <a:t>Documented author rationale &amp; active Author Invitation Letter (AIL)</a:t>
            </a:r>
          </a:p>
          <a:p>
            <a:pPr lvl="2"/>
            <a:r>
              <a:rPr lang="en-US" sz="1800">
                <a:solidFill>
                  <a:srgbClr val="000000">
                    <a:hueOff val="0"/>
                    <a:satOff val="0"/>
                    <a:lumOff val="0"/>
                    <a:alphaOff val="0"/>
                  </a:srgbClr>
                </a:solidFill>
              </a:rPr>
              <a:t>Author contribution to a draft</a:t>
            </a:r>
          </a:p>
          <a:p>
            <a:pPr lvl="2"/>
            <a:r>
              <a:rPr lang="en-US" sz="1800">
                <a:solidFill>
                  <a:srgbClr val="000000">
                    <a:hueOff val="0"/>
                    <a:satOff val="0"/>
                    <a:lumOff val="0"/>
                    <a:alphaOff val="0"/>
                  </a:srgbClr>
                </a:solidFill>
              </a:rPr>
              <a:t>Acknowledgement of Amgen funding &amp; medical writing support</a:t>
            </a:r>
          </a:p>
          <a:p>
            <a:pPr lvl="2"/>
            <a:r>
              <a:rPr lang="en-US" sz="1800">
                <a:solidFill>
                  <a:srgbClr val="000000">
                    <a:hueOff val="0"/>
                    <a:satOff val="0"/>
                    <a:lumOff val="0"/>
                    <a:alphaOff val="0"/>
                  </a:srgbClr>
                </a:solidFill>
              </a:rPr>
              <a:t>Amgen Final Publication Review (FPR)</a:t>
            </a:r>
          </a:p>
          <a:p>
            <a:pPr lvl="2"/>
            <a:r>
              <a:rPr lang="en-US" sz="1800">
                <a:solidFill>
                  <a:srgbClr val="000000">
                    <a:hueOff val="0"/>
                    <a:satOff val="0"/>
                    <a:lumOff val="0"/>
                    <a:alphaOff val="0"/>
                  </a:srgbClr>
                </a:solidFill>
              </a:rPr>
              <a:t>Final author approval of the submission draft &amp; </a:t>
            </a:r>
            <a:r>
              <a:rPr lang="en-US" sz="1800"/>
              <a:t>author </a:t>
            </a:r>
            <a:r>
              <a:rPr lang="en-US" sz="1800">
                <a:solidFill>
                  <a:srgbClr val="000000">
                    <a:hueOff val="0"/>
                    <a:satOff val="0"/>
                    <a:lumOff val="0"/>
                    <a:alphaOff val="0"/>
                  </a:srgbClr>
                </a:solidFill>
              </a:rPr>
              <a:t>attestation of meeting ICMJE criteria </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kumimoji="0" lang="en-US" sz="2000" i="0" u="none" strike="noStrike" kern="0" cap="none" spc="0" normalizeH="0" baseline="0" noProof="0">
                <a:ln>
                  <a:noFill/>
                </a:ln>
                <a:solidFill>
                  <a:srgbClr val="000000"/>
                </a:solidFill>
                <a:effectLst/>
                <a:uLnTx/>
                <a:uFillTx/>
                <a:latin typeface="Century Gothic" panose="020F0302020204030204"/>
                <a:ea typeface="+mn-ea"/>
                <a:cs typeface="Arial"/>
              </a:rPr>
              <a:t>FPR Only Publications</a:t>
            </a:r>
          </a:p>
          <a:p>
            <a:pPr lvl="2"/>
            <a:r>
              <a:rPr lang="en-US" sz="1800">
                <a:solidFill>
                  <a:srgbClr val="000000">
                    <a:hueOff val="0"/>
                    <a:satOff val="0"/>
                    <a:lumOff val="0"/>
                    <a:alphaOff val="0"/>
                  </a:srgbClr>
                </a:solidFill>
              </a:rPr>
              <a:t>Acknowledgement of Amgen funding &amp; medical writing support</a:t>
            </a:r>
          </a:p>
          <a:p>
            <a:pPr lvl="2"/>
            <a:r>
              <a:rPr lang="en-US" sz="1800">
                <a:solidFill>
                  <a:srgbClr val="000000">
                    <a:hueOff val="0"/>
                    <a:satOff val="0"/>
                    <a:lumOff val="0"/>
                    <a:alphaOff val="0"/>
                  </a:srgbClr>
                </a:solidFill>
              </a:rPr>
              <a:t>Amgen FPR</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kumimoji="0" lang="en-US" sz="2000" i="0" u="none" strike="noStrike" kern="0" cap="none" spc="0" normalizeH="0" baseline="0" noProof="0">
                <a:ln>
                  <a:noFill/>
                </a:ln>
                <a:solidFill>
                  <a:srgbClr val="000000"/>
                </a:solidFill>
                <a:effectLst/>
                <a:uLnTx/>
                <a:uFillTx/>
                <a:latin typeface="Century Gothic" panose="020F0302020204030204"/>
                <a:ea typeface="+mn-ea"/>
                <a:cs typeface="Arial"/>
              </a:rPr>
              <a:t>Out of Scope Publications</a:t>
            </a:r>
          </a:p>
          <a:p>
            <a:pPr lvl="2">
              <a:defRPr/>
            </a:pPr>
            <a:r>
              <a:rPr lang="en-US" sz="1800">
                <a:solidFill>
                  <a:srgbClr val="000000">
                    <a:hueOff val="0"/>
                    <a:satOff val="0"/>
                    <a:lumOff val="0"/>
                    <a:alphaOff val="0"/>
                  </a:srgbClr>
                </a:solidFill>
              </a:rPr>
              <a:t>Follow journal or congress guidelines</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endParaRPr kumimoji="0" lang="en-US" sz="2000" i="0" u="none" strike="noStrike" kern="0" cap="none" spc="0" normalizeH="0" baseline="0" noProof="0">
              <a:ln>
                <a:noFill/>
              </a:ln>
              <a:solidFill>
                <a:srgbClr val="000000"/>
              </a:solidFill>
              <a:effectLst/>
              <a:uLnTx/>
              <a:uFillTx/>
              <a:latin typeface="Century Gothic" panose="020F0302020204030204"/>
              <a:ea typeface="+mn-ea"/>
              <a:cs typeface="Arial"/>
            </a:endParaRPr>
          </a:p>
          <a:p>
            <a:pPr marL="557213" marR="0" lvl="1" indent="-214313" algn="l" defTabSz="914400" rtl="0" eaLnBrk="1" fontAlgn="base" latinLnBrk="0" hangingPunct="1">
              <a:lnSpc>
                <a:spcPct val="95000"/>
              </a:lnSpc>
              <a:spcBef>
                <a:spcPct val="20000"/>
              </a:spcBef>
              <a:spcAft>
                <a:spcPct val="0"/>
              </a:spcAft>
              <a:buClr>
                <a:srgbClr val="007CC2"/>
              </a:buClr>
              <a:buSzTx/>
              <a:buFont typeface="Arial" pitchFamily="34" charset="0"/>
              <a:buChar char="–"/>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a:p>
            <a:pPr>
              <a:spcBef>
                <a:spcPts val="600"/>
              </a:spcBef>
            </a:pPr>
            <a:endParaRPr lang="en-US" sz="2000">
              <a:latin typeface="+mn-lt"/>
            </a:endParaRPr>
          </a:p>
        </p:txBody>
      </p:sp>
      <p:sp>
        <p:nvSpPr>
          <p:cNvPr id="2" name="Rectangle 1">
            <a:extLst>
              <a:ext uri="{FF2B5EF4-FFF2-40B4-BE49-F238E27FC236}">
                <a16:creationId xmlns:a16="http://schemas.microsoft.com/office/drawing/2014/main" id="{DF337485-9F38-8DF5-CA9C-3B3CC1738002}"/>
              </a:ext>
            </a:extLst>
          </p:cNvPr>
          <p:cNvSpPr/>
          <p:nvPr/>
        </p:nvSpPr>
        <p:spPr>
          <a:xfrm rot="10800000" flipV="1">
            <a:off x="2289129" y="5517694"/>
            <a:ext cx="7613741" cy="83099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a:spAutoFit/>
          </a:bodyPr>
          <a:lstStyle/>
          <a:p>
            <a:pPr algn="ctr" defTabSz="1219170">
              <a:defRPr/>
            </a:pPr>
            <a:r>
              <a:rPr lang="en-US" sz="1600" b="1" cap="all">
                <a:solidFill>
                  <a:schemeClr val="accent1"/>
                </a:solidFill>
                <a:ea typeface="+mj-ea"/>
                <a:cs typeface="+mj-cs"/>
              </a:rPr>
              <a:t>In addition to the documentation requirements, journal and congress guidelines for preparation of publications should be followed</a:t>
            </a:r>
          </a:p>
        </p:txBody>
      </p:sp>
    </p:spTree>
    <p:extLst>
      <p:ext uri="{BB962C8B-B14F-4D97-AF65-F5344CB8AC3E}">
        <p14:creationId xmlns:p14="http://schemas.microsoft.com/office/powerpoint/2010/main" val="83210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DFBF-9501-7C69-9757-529E23E11DF9}"/>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DDA0C818-C491-4DC2-C6A5-A646D87BB4A7}"/>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337A2201-7B17-D7A1-9A9C-DF97CFBB047A}"/>
              </a:ext>
            </a:extLst>
          </p:cNvPr>
          <p:cNvSpPr>
            <a:spLocks noGrp="1"/>
          </p:cNvSpPr>
          <p:nvPr>
            <p:ph idx="1"/>
          </p:nvPr>
        </p:nvSpPr>
        <p:spPr>
          <a:xfrm>
            <a:off x="2075678" y="1726199"/>
            <a:ext cx="8040643" cy="3147804"/>
          </a:xfrm>
        </p:spPr>
        <p:txBody>
          <a:bodyPr/>
          <a:lstStyle/>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lang="en-US" sz="2000" b="0" cap="none">
                <a:latin typeface="+mn-lt"/>
              </a:rPr>
              <a:t>Thank you for your attention to this overview of Amgen’s publication process requirements</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kumimoji="0" lang="en-US" sz="2000" b="0" i="0" u="none" strike="noStrike" kern="0" cap="none" spc="0" normalizeH="0" baseline="0" noProof="0">
                <a:ln>
                  <a:noFill/>
                </a:ln>
                <a:solidFill>
                  <a:srgbClr val="000000"/>
                </a:solidFill>
                <a:effectLst/>
                <a:uLnTx/>
                <a:uFillTx/>
                <a:latin typeface="+mn-lt"/>
                <a:ea typeface="+mn-ea"/>
                <a:cs typeface="Arial"/>
              </a:rPr>
              <a:t>Please direct any questions to your Amgen point of contact for the publication</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r>
              <a:rPr kumimoji="0" lang="en-US" sz="2000" b="0" i="0" u="none" strike="noStrike" kern="0" cap="none" spc="0" normalizeH="0" baseline="0" noProof="0">
                <a:ln>
                  <a:noFill/>
                </a:ln>
                <a:solidFill>
                  <a:srgbClr val="000000"/>
                </a:solidFill>
                <a:effectLst/>
                <a:uLnTx/>
                <a:uFillTx/>
                <a:latin typeface="+mn-lt"/>
                <a:ea typeface="+mn-ea"/>
                <a:cs typeface="Arial"/>
              </a:rPr>
              <a:t>We look forward to your continued engagement and support as we collaborate to advance our shared mission to serve patients </a:t>
            </a:r>
          </a:p>
          <a:p>
            <a:pPr marL="285750" marR="0" lvl="0" indent="-285750" algn="l" defTabSz="914400" rtl="0" eaLnBrk="1" fontAlgn="base" latinLnBrk="0" hangingPunct="1">
              <a:lnSpc>
                <a:spcPct val="95000"/>
              </a:lnSpc>
              <a:spcBef>
                <a:spcPts val="1200"/>
              </a:spcBef>
              <a:spcAft>
                <a:spcPct val="0"/>
              </a:spcAft>
              <a:buClr>
                <a:srgbClr val="007CC2"/>
              </a:buClr>
              <a:buSzTx/>
              <a:buFont typeface="Arial" panose="020B0604020202020204" pitchFamily="34" charset="0"/>
              <a:buChar char="•"/>
              <a:tabLst/>
              <a:defRPr/>
            </a:pPr>
            <a:endParaRPr kumimoji="0" lang="en-US" sz="2000" i="0" u="none" strike="noStrike" kern="0" cap="none" spc="0" normalizeH="0" baseline="0" noProof="0">
              <a:ln>
                <a:noFill/>
              </a:ln>
              <a:solidFill>
                <a:srgbClr val="000000"/>
              </a:solidFill>
              <a:effectLst/>
              <a:uLnTx/>
              <a:uFillTx/>
              <a:latin typeface="Century Gothic" panose="020F0302020204030204"/>
              <a:ea typeface="+mn-ea"/>
              <a:cs typeface="Arial"/>
            </a:endParaRPr>
          </a:p>
          <a:p>
            <a:pPr marL="557213" marR="0" lvl="1" indent="-214313" algn="l" defTabSz="914400" rtl="0" eaLnBrk="1" fontAlgn="base" latinLnBrk="0" hangingPunct="1">
              <a:lnSpc>
                <a:spcPct val="95000"/>
              </a:lnSpc>
              <a:spcBef>
                <a:spcPct val="20000"/>
              </a:spcBef>
              <a:spcAft>
                <a:spcPct val="0"/>
              </a:spcAft>
              <a:buClr>
                <a:srgbClr val="007CC2"/>
              </a:buClr>
              <a:buSzTx/>
              <a:buFont typeface="Arial" pitchFamily="34" charset="0"/>
              <a:buChar char="–"/>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a:p>
            <a:pPr>
              <a:spcBef>
                <a:spcPts val="600"/>
              </a:spcBef>
            </a:pPr>
            <a:endParaRPr lang="en-US" sz="2000">
              <a:latin typeface="+mn-lt"/>
            </a:endParaRPr>
          </a:p>
        </p:txBody>
      </p:sp>
    </p:spTree>
    <p:extLst>
      <p:ext uri="{BB962C8B-B14F-4D97-AF65-F5344CB8AC3E}">
        <p14:creationId xmlns:p14="http://schemas.microsoft.com/office/powerpoint/2010/main" val="282805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mgen Corporate">
  <a:themeElements>
    <a:clrScheme name="Amgen Corporate">
      <a:dk1>
        <a:srgbClr val="000000"/>
      </a:dk1>
      <a:lt1>
        <a:srgbClr val="FFFFFF"/>
      </a:lt1>
      <a:dk2>
        <a:srgbClr val="605D75"/>
      </a:dk2>
      <a:lt2>
        <a:srgbClr val="ADADAD"/>
      </a:lt2>
      <a:accent1>
        <a:srgbClr val="0063C3"/>
      </a:accent1>
      <a:accent2>
        <a:srgbClr val="00BCE4"/>
      </a:accent2>
      <a:accent3>
        <a:srgbClr val="7EE0DD"/>
      </a:accent3>
      <a:accent4>
        <a:srgbClr val="2CC84D"/>
      </a:accent4>
      <a:accent5>
        <a:srgbClr val="FEDD00"/>
      </a:accent5>
      <a:accent6>
        <a:srgbClr val="FF6720"/>
      </a:accent6>
      <a:hlink>
        <a:srgbClr val="151F6D"/>
      </a:hlink>
      <a:folHlink>
        <a:srgbClr val="830B55"/>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FEFEF"/>
        </a:solidFill>
        <a:ln w="12700" cap="flat">
          <a:noFill/>
          <a:prstDash val="solid"/>
          <a:miter/>
        </a:ln>
      </a:spPr>
      <a:bodyPr wrap="square" tIns="91440" bIns="91440" rtlCol="0" anchor="ctr">
        <a:spAutoFit/>
      </a:bodyPr>
      <a:lstStyle>
        <a:defPPr algn="l">
          <a:spcBef>
            <a:spcPts val="0"/>
          </a:spcBef>
          <a:defRPr sz="1400" dirty="0">
            <a:latin typeface="+mn-lt"/>
          </a:defRPr>
        </a:defPPr>
      </a:lstStyle>
    </a:spDef>
    <a:lnDef>
      <a:spPr>
        <a:ln w="12700" cap="rnd">
          <a:solidFill>
            <a:schemeClr val="accent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0"/>
          </a:spcBef>
          <a:spcAft>
            <a:spcPts val="0"/>
          </a:spcAft>
          <a:defRPr dirty="0" err="1" smtClean="0">
            <a:latin typeface="+mn-lt"/>
            <a:ea typeface="MS Mincho" panose="02020609040205080304" pitchFamily="49" charset="-128"/>
          </a:defRPr>
        </a:defPPr>
      </a:lstStyle>
    </a:txDef>
  </a:objectDefaults>
  <a:extraClrSchemeLst/>
  <a:extLst>
    <a:ext uri="{05A4C25C-085E-4340-85A3-A5531E510DB2}">
      <thm15:themeFamily xmlns:thm15="http://schemas.microsoft.com/office/thememl/2012/main" name="AMG_TMP_CorpUse_CorpPPT_rev.pptx" id="{DC9A72BE-A95F-CD49-9741-6B37A577B57E}" vid="{144FB343-6A8D-3A4E-965E-9DECC77653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db2a57a-0c4a-4399-b980-931c50f448d3" xsi:nil="true"/>
    <lcf76f155ced4ddcb4097134ff3c332f xmlns="08e49e14-5430-4328-91b8-42af0fef93ab">
      <Terms xmlns="http://schemas.microsoft.com/office/infopath/2007/PartnerControls"/>
    </lcf76f155ced4ddcb4097134ff3c332f>
    <SharedWithUsers xmlns="0db2a57a-0c4a-4399-b980-931c50f448d3">
      <UserInfo>
        <DisplayName>Heath, Emily</DisplayName>
        <AccountId>1480</AccountId>
        <AccountType/>
      </UserInfo>
      <UserInfo>
        <DisplayName>Henderson, Chris</DisplayName>
        <AccountId>39</AccountId>
        <AccountType/>
      </UserInfo>
      <UserInfo>
        <DisplayName>Johnson, Claire</DisplayName>
        <AccountId>22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A0B306B9E561C41BFDE0DED3637A43A" ma:contentTypeVersion="16" ma:contentTypeDescription="Create a new document." ma:contentTypeScope="" ma:versionID="03ce4cb36808a07a536c600e2c2bd3fe">
  <xsd:schema xmlns:xsd="http://www.w3.org/2001/XMLSchema" xmlns:xs="http://www.w3.org/2001/XMLSchema" xmlns:p="http://schemas.microsoft.com/office/2006/metadata/properties" xmlns:ns2="08e49e14-5430-4328-91b8-42af0fef93ab" xmlns:ns3="0db2a57a-0c4a-4399-b980-931c50f448d3" targetNamespace="http://schemas.microsoft.com/office/2006/metadata/properties" ma:root="true" ma:fieldsID="04d286d0ef39b2c3babe0e53748df5f4" ns2:_="" ns3:_="">
    <xsd:import namespace="08e49e14-5430-4328-91b8-42af0fef93ab"/>
    <xsd:import namespace="0db2a57a-0c4a-4399-b980-931c50f448d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e49e14-5430-4328-91b8-42af0fef93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4dd9da6-50f7-440a-9788-2f68cc8af53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db2a57a-0c4a-4399-b980-931c50f448d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bd750b9-2bef-41aa-9bee-459ddb89aecd}" ma:internalName="TaxCatchAll" ma:showField="CatchAllData" ma:web="0db2a57a-0c4a-4399-b980-931c50f448d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B17E0B-A73F-4BB4-A25B-21B9B97DA933}">
  <ds:schemaRefs>
    <ds:schemaRef ds:uri="08e49e14-5430-4328-91b8-42af0fef93ab"/>
    <ds:schemaRef ds:uri="0db2a57a-0c4a-4399-b980-931c50f448d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9BB285B-3937-43C7-B718-3DCA02710354}">
  <ds:schemaRefs>
    <ds:schemaRef ds:uri="08e49e14-5430-4328-91b8-42af0fef93ab"/>
    <ds:schemaRef ds:uri="0db2a57a-0c4a-4399-b980-931c50f448d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8E85DA-B218-4691-9279-16C14F5B85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Amgen Corporate</vt:lpstr>
      <vt:lpstr>Summary of Amgen’s Publications Policy and Practices </vt:lpstr>
      <vt:lpstr>General Business Rules</vt:lpstr>
      <vt:lpstr>Amgen Transparency Policy and Commitment To Publish</vt:lpstr>
      <vt:lpstr>Amgen Publication Categories</vt:lpstr>
      <vt:lpstr>Author Invitation Letter (AIL)</vt:lpstr>
      <vt:lpstr>Example: Full Scope Publication Development</vt:lpstr>
      <vt:lpstr>Summary of Documentation Requirements for Publication Categories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Amgen’s publications Policy and Practices</dc:title>
  <dc:creator>Johnson, Claire</dc:creator>
  <cp:revision>2</cp:revision>
  <dcterms:created xsi:type="dcterms:W3CDTF">2024-03-18T20:04:25Z</dcterms:created>
  <dcterms:modified xsi:type="dcterms:W3CDTF">2024-07-23T16:09:14Z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d793b9-73c2-43c2-b1d4-b4749f286de9_Enabled">
    <vt:lpwstr>true</vt:lpwstr>
  </property>
  <property fmtid="{D5CDD505-2E9C-101B-9397-08002B2CF9AE}" pid="3" name="MSIP_Label_d8d793b9-73c2-43c2-b1d4-b4749f286de9_SetDate">
    <vt:lpwstr>2024-03-18T20:35:58Z</vt:lpwstr>
  </property>
  <property fmtid="{D5CDD505-2E9C-101B-9397-08002B2CF9AE}" pid="4" name="MSIP_Label_d8d793b9-73c2-43c2-b1d4-b4749f286de9_Method">
    <vt:lpwstr>Privileged</vt:lpwstr>
  </property>
  <property fmtid="{D5CDD505-2E9C-101B-9397-08002B2CF9AE}" pid="5" name="MSIP_Label_d8d793b9-73c2-43c2-b1d4-b4749f286de9_Name">
    <vt:lpwstr>Public.</vt:lpwstr>
  </property>
  <property fmtid="{D5CDD505-2E9C-101B-9397-08002B2CF9AE}" pid="6" name="MSIP_Label_d8d793b9-73c2-43c2-b1d4-b4749f286de9_SiteId">
    <vt:lpwstr>4b4266a6-1368-41af-ad5a-59eb634f7ad8</vt:lpwstr>
  </property>
  <property fmtid="{D5CDD505-2E9C-101B-9397-08002B2CF9AE}" pid="7" name="MSIP_Label_d8d793b9-73c2-43c2-b1d4-b4749f286de9_ActionId">
    <vt:lpwstr>ad6e3cd5-649b-4871-acbd-ca940c6ea393</vt:lpwstr>
  </property>
  <property fmtid="{D5CDD505-2E9C-101B-9397-08002B2CF9AE}" pid="8" name="MSIP_Label_d8d793b9-73c2-43c2-b1d4-b4749f286de9_ContentBits">
    <vt:lpwstr>2</vt:lpwstr>
  </property>
  <property fmtid="{D5CDD505-2E9C-101B-9397-08002B2CF9AE}" pid="9" name="ClassificationContentMarkingFooterLocations">
    <vt:lpwstr>Amgen Corporate:4</vt:lpwstr>
  </property>
  <property fmtid="{D5CDD505-2E9C-101B-9397-08002B2CF9AE}" pid="10" name="ClassificationContentMarkingFooterText">
    <vt:lpwstr>Public</vt:lpwstr>
  </property>
  <property fmtid="{D5CDD505-2E9C-101B-9397-08002B2CF9AE}" pid="11" name="ContentTypeId">
    <vt:lpwstr>0x0101005A0B306B9E561C41BFDE0DED3637A43A</vt:lpwstr>
  </property>
  <property fmtid="{D5CDD505-2E9C-101B-9397-08002B2CF9AE}" pid="12" name="MediaServiceImageTags">
    <vt:lpwstr/>
  </property>
</Properties>
</file>